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C2A6-2522-49E2-A97D-D8AB2D8770CF}" type="datetimeFigureOut">
              <a:rPr lang="el-GR" smtClean="0"/>
              <a:pPr/>
              <a:t>22/1/2024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l-GR" sz="4800" b="1" dirty="0">
                <a:latin typeface="Mistral" pitchFamily="66" charset="0"/>
              </a:rPr>
              <a:t>ΕΡΓΑΣΤΗΡΙΑ ΔΕΞΙΟΤΗΤΩΝ</a:t>
            </a:r>
            <a:endParaRPr lang="el-GR" sz="4800" dirty="0">
              <a:latin typeface="Mistral" pitchFamily="66" charset="0"/>
            </a:endParaRPr>
          </a:p>
        </p:txBody>
      </p:sp>
      <p:pic>
        <p:nvPicPr>
          <p:cNvPr id="3" name="Picture 7" descr="dexiotites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43108" y="1928802"/>
            <a:ext cx="4929222" cy="3857652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el-GR" sz="7200" dirty="0">
                <a:solidFill>
                  <a:srgbClr val="FF0000"/>
                </a:solidFill>
                <a:latin typeface="Mistral" pitchFamily="66" charset="0"/>
              </a:rPr>
              <a:t>Ζω καλύτερα- Ευ ζην</a:t>
            </a:r>
          </a:p>
        </p:txBody>
      </p:sp>
      <p:pic>
        <p:nvPicPr>
          <p:cNvPr id="3" name="image4.jpg" descr="Ζω καλύτερα – Ευ Ζην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85918" y="2071678"/>
            <a:ext cx="4572032" cy="4143404"/>
          </a:xfrm>
          <a:prstGeom prst="rect">
            <a:avLst/>
          </a:prstGeom>
          <a:ln/>
        </p:spPr>
      </p:pic>
      <p:sp>
        <p:nvSpPr>
          <p:cNvPr id="5" name="4 - Ορθογώνιο"/>
          <p:cNvSpPr/>
          <p:nvPr/>
        </p:nvSpPr>
        <p:spPr>
          <a:xfrm>
            <a:off x="5715008" y="5643578"/>
            <a:ext cx="2968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FF0000"/>
                </a:solidFill>
                <a:latin typeface="Mistral" pitchFamily="66" charset="0"/>
              </a:rPr>
              <a:t>ΣΧΟΛΙΚΟ ΕΤΟΣ 2023-24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402022" cy="535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Έκρηξη 2"/>
          <p:cNvSpPr/>
          <p:nvPr/>
        </p:nvSpPr>
        <p:spPr>
          <a:xfrm>
            <a:off x="214282" y="357166"/>
            <a:ext cx="8786842" cy="6143668"/>
          </a:xfrm>
          <a:prstGeom prst="irregularSeal2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1 - Ορθογώνιο"/>
          <p:cNvSpPr/>
          <p:nvPr/>
        </p:nvSpPr>
        <p:spPr>
          <a:xfrm rot="20217959">
            <a:off x="2367343" y="2559883"/>
            <a:ext cx="44685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Καθίσαμε στο παγκάκι της φιλίας μαζί με τους συμμαθητές μας, απολαύσαμε μια ωραία σούπα φιλίας τρωγοπίνοντας, χορεύοντας &amp; τιτιβίζοντας σαν σπουργίτια , δοκιμάσαμε όλοι από το σταφύλι των συναισθημάτων &amp; τέλος μοιραστήκαμε τις σκέψεις </a:t>
            </a:r>
            <a:r>
              <a:rPr lang="el-GR" dirty="0" smtClean="0"/>
              <a:t>μας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4866" cy="796908"/>
          </a:xfrm>
        </p:spPr>
        <p:txBody>
          <a:bodyPr>
            <a:normAutofit fontScale="90000"/>
          </a:bodyPr>
          <a:lstStyle/>
          <a:p>
            <a:r>
              <a:rPr lang="el-GR" sz="6000" dirty="0" smtClean="0">
                <a:solidFill>
                  <a:srgbClr val="FF0000"/>
                </a:solidFill>
                <a:latin typeface="Mistral" pitchFamily="66" charset="0"/>
              </a:rPr>
              <a:t>Τραγουδήσαμε :</a:t>
            </a:r>
            <a:endParaRPr lang="el-GR" sz="6000" dirty="0"/>
          </a:p>
        </p:txBody>
      </p:sp>
      <p:pic>
        <p:nvPicPr>
          <p:cNvPr id="19458" name="Picture 2" descr="Πυθαγόρειο Νηπιαγωγείο: ΕΓΩ ΚΙ ΕΣΥ ΜΑΖΙ... ΤΟ ΤΡΑΓΟΥΔΙ ΤΗΣ ΦΙΛΙΑΣ |  Kindergarden, School decorations, Emo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500042"/>
            <a:ext cx="4214809" cy="5929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Τσιριτίρι Τσιριτρό (σε Εικονόλεξο) - Παιδόκοσμος - YouTub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904429">
            <a:off x="-36243" y="1798293"/>
            <a:ext cx="5334037" cy="3000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48</Words>
  <Application>Microsoft Office PowerPoint</Application>
  <PresentationFormat>Προβολή στην οθόνη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ΕΡΓΑΣΤΗΡΙΑ ΔΕΞΙΟΤΗΤΩΝ</vt:lpstr>
      <vt:lpstr>Ζω καλύτερα- Ευ ζην</vt:lpstr>
      <vt:lpstr>Διαφάνεια 3</vt:lpstr>
      <vt:lpstr>Διαφάνεια 4</vt:lpstr>
      <vt:lpstr>Τραγουδήσαμε 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 ΔΕΞΙΟΤΗΤΩΝ</dc:title>
  <dc:creator>hangouth.tm@gmail.com</dc:creator>
  <cp:lastModifiedBy>User</cp:lastModifiedBy>
  <cp:revision>2</cp:revision>
  <dcterms:created xsi:type="dcterms:W3CDTF">2024-01-21T09:14:29Z</dcterms:created>
  <dcterms:modified xsi:type="dcterms:W3CDTF">2024-01-22T21:02:43Z</dcterms:modified>
</cp:coreProperties>
</file>