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3C9A-7177-434C-88DC-20D5434A1FFD}" type="datetimeFigureOut">
              <a:rPr lang="el-GR" smtClean="0"/>
              <a:pPr/>
              <a:t>22/1/2024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6D90-47CF-4498-8C07-8AAE319E4B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200026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>1</a:t>
            </a:r>
            <a:r>
              <a:rPr lang="el-GR" sz="4000" b="1" baseline="30000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>ο</a:t>
            </a:r>
            <a:r>
              <a:rPr lang="el-GR" sz="4000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> Εργαστήριο δεξιοτήτων</a:t>
            </a:r>
            <a:br>
              <a:rPr lang="el-GR" sz="4000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</a:br>
            <a:endParaRPr lang="el-GR" sz="4000" b="1" dirty="0">
              <a:solidFill>
                <a:srgbClr val="7030A0"/>
              </a:solidFill>
              <a:latin typeface="AC-Hollow" pitchFamily="50" charset="-95"/>
              <a:ea typeface="AC-Hollow" pitchFamily="50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8286808" cy="1285884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7030A0"/>
                </a:solidFill>
                <a:latin typeface="AC-Hollow" pitchFamily="50" charset="-95"/>
                <a:ea typeface="AC-Hollow" pitchFamily="50" charset="-95"/>
              </a:rPr>
              <a:t>Από το «εγώ» στο «εμείς»</a:t>
            </a:r>
          </a:p>
          <a:p>
            <a:endParaRPr lang="el-GR" sz="4400" b="1" dirty="0">
              <a:solidFill>
                <a:schemeClr val="accent5">
                  <a:lumMod val="75000"/>
                </a:schemeClr>
              </a:solidFill>
              <a:latin typeface="AC-Hollow" pitchFamily="50" charset="-95"/>
              <a:ea typeface="AC-Hollow" pitchFamily="50" charset="-95"/>
            </a:endParaRPr>
          </a:p>
          <a:p>
            <a:endParaRPr lang="el-GR" sz="4400" b="1" dirty="0">
              <a:solidFill>
                <a:schemeClr val="accent5">
                  <a:lumMod val="75000"/>
                </a:schemeClr>
              </a:solidFill>
              <a:latin typeface="AC-Hollow" pitchFamily="50" charset="-95"/>
              <a:ea typeface="AC-Hollow" pitchFamily="50" charset="-9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r>
              <a:rPr lang="el-GR" sz="3600" dirty="0" smtClean="0">
                <a:solidFill>
                  <a:srgbClr val="7030A0"/>
                </a:solidFill>
                <a:latin typeface="Segoe Print" pitchFamily="2" charset="0"/>
              </a:rPr>
              <a:t>Στο εργαστήριο αυτό….</a:t>
            </a:r>
            <a:br>
              <a:rPr lang="el-GR" sz="3600" dirty="0" smtClean="0">
                <a:solidFill>
                  <a:srgbClr val="7030A0"/>
                </a:solidFill>
                <a:latin typeface="Segoe Print" pitchFamily="2" charset="0"/>
              </a:rPr>
            </a:b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  <a:latin typeface="Segoe Print" pitchFamily="2" charset="0"/>
              </a:rPr>
              <a:t>θέσαμε στόχους….</a:t>
            </a:r>
          </a:p>
          <a:p>
            <a:pPr>
              <a:buNone/>
            </a:pPr>
            <a:endParaRPr lang="el-GR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4" name="3 - Εικόνα" descr="C:\Users\user\AppData\Local\Temp\MicrosoftEdgeDownloads\876a8a21-38de-4b95-865c-e24167ca8063\IMG_20240119_130518_2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3286148" cy="336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7030A0"/>
                </a:solidFill>
                <a:latin typeface="Segoe Print" pitchFamily="2" charset="0"/>
              </a:rPr>
              <a:t> γνωριστήκαμε από την αρχή…</a:t>
            </a:r>
          </a:p>
          <a:p>
            <a:pPr>
              <a:buNone/>
            </a:pPr>
            <a:endParaRPr lang="el-GR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" name="4 - Εικόνα" descr="C:\Users\user\AppData\Local\Temp\MicrosoftEdgeDownloads\8fcdb5ea-c024-407a-986f-90a74c509591\IMG_20240119_130334_1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1345">
            <a:off x="1505922" y="2673308"/>
            <a:ext cx="28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user\AppData\Local\Temp\MicrosoftEdgeDownloads\7963dd44-5f78-4f0c-8193-e5c7c2ceccd8\IMG_20240119_130324_9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2499">
            <a:off x="4626764" y="2732088"/>
            <a:ext cx="28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7030A0"/>
                </a:solidFill>
                <a:latin typeface="Segoe Print" pitchFamily="2" charset="0"/>
              </a:rPr>
              <a:t> δημιουργήσαμε το…</a:t>
            </a:r>
          </a:p>
          <a:p>
            <a:pPr>
              <a:buNone/>
            </a:pPr>
            <a:endParaRPr lang="el-GR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7" name="6 - Εικόνα" descr="C:\Users\user\AppData\Local\Temp\MicrosoftEdgeDownloads\8b841224-ee91-4d0c-99b8-c39a19066194\IMG_20240119_130047_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8827" y="2178835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7030A0"/>
                </a:solidFill>
                <a:latin typeface="Segoe Print" pitchFamily="2" charset="0"/>
              </a:rPr>
              <a:t> βάζοντας όλη μας την τέχνη…</a:t>
            </a:r>
          </a:p>
          <a:p>
            <a:pPr>
              <a:buNone/>
            </a:pPr>
            <a:endParaRPr lang="el-GR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" name="4 - Εικόνα" descr="C:\Users\user\AppData\Local\Temp\MicrosoftEdgeDownloads\d72453e1-45fb-4dd2-9e5d-4be4ea4843e8\IMG_20240119_125730_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00240"/>
            <a:ext cx="21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user\AppData\Local\Temp\MicrosoftEdgeDownloads\c9e1249c-d087-467b-9d73-e6ef86859e54\IMG_20240119_125938_2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3700">
            <a:off x="6503376" y="2093182"/>
            <a:ext cx="21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C:\Users\user\Downloads\IMG_20240119_125705_9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5240">
            <a:off x="4542498" y="3694543"/>
            <a:ext cx="21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C:\Users\user\AppData\Local\Temp\MicrosoftEdgeDownloads\de403851-30ed-4573-ab9e-710cd286a02f\IMG_20240119_125821_8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4744">
            <a:off x="842850" y="3277086"/>
            <a:ext cx="21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Segoe Print" pitchFamily="2" charset="0"/>
              </a:rPr>
              <a:t/>
            </a:r>
            <a:br>
              <a:rPr lang="el-GR" sz="3600" dirty="0" smtClean="0">
                <a:latin typeface="Segoe Print" pitchFamily="2" charset="0"/>
              </a:rPr>
            </a:b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7030A0"/>
                </a:solidFill>
                <a:latin typeface="Segoe Print" pitchFamily="2" charset="0"/>
              </a:rPr>
              <a:t> και καταλήξαμε στο… </a:t>
            </a:r>
          </a:p>
          <a:p>
            <a:pPr algn="just">
              <a:buNone/>
            </a:pPr>
            <a:r>
              <a:rPr lang="el-GR" sz="2800" dirty="0" smtClean="0">
                <a:solidFill>
                  <a:srgbClr val="7030A0"/>
                </a:solidFill>
                <a:latin typeface="Segoe Print" pitchFamily="2" charset="0"/>
              </a:rPr>
              <a:t>«αλφάβητο που μας κάνει χαρούμενους»</a:t>
            </a:r>
          </a:p>
          <a:p>
            <a:pPr>
              <a:buNone/>
            </a:pPr>
            <a:endParaRPr lang="el-GR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0" name="9 - Εικόνα" descr="C:\Users\user\AppData\Local\Temp\MicrosoftEdgeDownloads\cdda878a-f40d-48af-95a6-2eab594a6b97\IMG_20240119_131003_9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8868"/>
            <a:ext cx="3071834" cy="384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401161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>Ε΄-Στ΄ δημοτικού</a:t>
            </a:r>
            <a:br>
              <a:rPr lang="el-GR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/>
            </a:r>
            <a:br>
              <a:rPr lang="el-GR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/>
            </a:r>
            <a:br>
              <a:rPr lang="el-GR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</a:br>
            <a:r>
              <a:rPr lang="el-GR" sz="3600" b="1" dirty="0" smtClean="0">
                <a:solidFill>
                  <a:srgbClr val="7030A0"/>
                </a:solidFill>
                <a:latin typeface="Segoe Print" pitchFamily="2" charset="0"/>
                <a:ea typeface="AC-Hollow" pitchFamily="50" charset="-95"/>
              </a:rPr>
              <a:t>10/10/2023 – 30/11/2023</a:t>
            </a:r>
            <a:r>
              <a:rPr lang="el-GR" sz="5400" b="1" dirty="0" smtClean="0">
                <a:solidFill>
                  <a:schemeClr val="accent5">
                    <a:lumMod val="75000"/>
                  </a:schemeClr>
                </a:solidFill>
                <a:latin typeface="AC-Hollow" pitchFamily="50" charset="-95"/>
                <a:ea typeface="AC-Hollow" pitchFamily="50" charset="-95"/>
              </a:rPr>
              <a:t/>
            </a:r>
            <a:br>
              <a:rPr lang="el-GR" sz="5400" b="1" dirty="0" smtClean="0">
                <a:solidFill>
                  <a:schemeClr val="accent5">
                    <a:lumMod val="75000"/>
                  </a:schemeClr>
                </a:solidFill>
                <a:latin typeface="AC-Hollow" pitchFamily="50" charset="-95"/>
                <a:ea typeface="AC-Hollow" pitchFamily="50" charset="-95"/>
              </a:rPr>
            </a:b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</Words>
  <Application>Microsoft Office PowerPoint</Application>
  <PresentationFormat>Προβολή στην οθόνη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1ο Εργαστήριο δεξιοτήτων </vt:lpstr>
      <vt:lpstr> Στο εργαστήριο αυτό…. </vt:lpstr>
      <vt:lpstr> </vt:lpstr>
      <vt:lpstr> </vt:lpstr>
      <vt:lpstr> </vt:lpstr>
      <vt:lpstr> </vt:lpstr>
      <vt:lpstr>Ε΄-Στ΄ δημοτικού   10/10/2023 – 30/11/2023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 Εργαστήριο δεξιοτήτων Ε΄-Στ΄ δημοτικού 10/10/2023 – 30/11/2023</dc:title>
  <dc:creator>Χρήστης των Windows</dc:creator>
  <cp:lastModifiedBy>User</cp:lastModifiedBy>
  <cp:revision>7</cp:revision>
  <dcterms:created xsi:type="dcterms:W3CDTF">2024-01-22T06:06:57Z</dcterms:created>
  <dcterms:modified xsi:type="dcterms:W3CDTF">2024-01-22T20:57:20Z</dcterms:modified>
</cp:coreProperties>
</file>