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61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68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31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5214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216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66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08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58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0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75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1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35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13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26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16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52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01BE3E-37B6-4E24-90AC-EE03CE187EEF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851F-798F-4561-94CF-594EA649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042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Εργαστήρια Δεξιοτήτων</a:t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1</a:t>
            </a:r>
            <a:r>
              <a:rPr lang="el-GR" sz="2000" baseline="30000" dirty="0" smtClean="0"/>
              <a:t>ος </a:t>
            </a:r>
            <a:r>
              <a:rPr lang="el-GR" sz="2000" dirty="0"/>
              <a:t>θεματικός κύκλος: Ζω καλύτερα – Ευ </a:t>
            </a:r>
            <a:r>
              <a:rPr lang="el-GR" sz="2000" dirty="0" smtClean="0"/>
              <a:t>ζην</a:t>
            </a:r>
            <a:br>
              <a:rPr lang="el-G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Τάξη: Α</a:t>
            </a:r>
            <a:r>
              <a:rPr lang="el-GR" sz="2000" dirty="0" smtClean="0"/>
              <a:t>΄</a:t>
            </a:r>
            <a:br>
              <a:rPr lang="el-G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Θέμα: «Διατροφή» 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Τίτλος: «Ο Ρούλης ο τροφούλης και o Άκης ο Δοντάκης</a:t>
            </a:r>
            <a:r>
              <a:rPr lang="el-GR" sz="2000" dirty="0" smtClean="0"/>
              <a:t>»</a:t>
            </a:r>
            <a:br>
              <a:rPr lang="el-G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Υπεύθυνη εκπαιδευτικός: Ζώτου </a:t>
            </a:r>
            <a:r>
              <a:rPr lang="el-GR" sz="2000" dirty="0" smtClean="0"/>
              <a:t>Όλγα</a:t>
            </a:r>
            <a:br>
              <a:rPr lang="el-G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Σχολικό έτος :2023-2024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2414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8415"/>
          </a:xfrm>
        </p:spPr>
        <p:txBody>
          <a:bodyPr>
            <a:normAutofit/>
          </a:bodyPr>
          <a:lstStyle/>
          <a:p>
            <a:pPr lvl="0"/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1. Οι μαθητές επιλέγουν </a:t>
            </a:r>
            <a:r>
              <a:rPr lang="el-GR" sz="2000" dirty="0"/>
              <a:t>όλοι μαζί τον «Ρούλη», τον ήρωά τους ο οποίος μέσα από διάφορες δραστηριότητες προσπαθεί να </a:t>
            </a:r>
            <a:r>
              <a:rPr lang="el-GR" sz="2000" dirty="0" smtClean="0"/>
              <a:t>τους βοηθήσει να </a:t>
            </a:r>
            <a:r>
              <a:rPr lang="el-GR" sz="2000" dirty="0"/>
              <a:t>συνειδητοποιήσουν τη σημαντικότητας της υγιεινής διατροφής δίνοντάς τους χρήσιμες συμβουλές.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C:\Users\Olga\Desktop\εργαστήρια δεξιοτήτων\φωτογραφίες\PXL_20240110_09370179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623" y="2328115"/>
            <a:ext cx="3859462" cy="309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Olga\Desktop\εργαστήρια δεξιοτήτων\φωτογραφίες\PXL_20240110_0936249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2006" y="2328115"/>
            <a:ext cx="2387490" cy="3027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337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1682"/>
          </a:xfrm>
        </p:spPr>
        <p:txBody>
          <a:bodyPr>
            <a:normAutofit/>
          </a:bodyPr>
          <a:lstStyle/>
          <a:p>
            <a:pPr lvl="0"/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2. Ο </a:t>
            </a:r>
            <a:r>
              <a:rPr lang="el-GR" sz="2000" dirty="0"/>
              <a:t>Ρούλης ζητά από τα παιδιά να ζωγραφίσουν το αγαπημένο τους φαγητό και να το παρουσιάσουν στην τάξη. Με αυτόν τον τρόπο παρουσιάζονται και παρατηρούνται οι διατροφικές συνήθειες των παιδιών.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4" name="Picture 3" descr="C:\Users\Olga\Desktop\εργαστήρια δεξιοτήτων\φωτογραφίες\PXL_20240110_0938285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1140" y="2633290"/>
            <a:ext cx="2491740" cy="186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Olga\Desktop\εργαστήρια δεξιοτήτων\φωτογραφίες\PXL_20240110_0938218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9102" y="2587570"/>
            <a:ext cx="2613660" cy="196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012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2000" dirty="0" smtClean="0"/>
              <a:t>3. Παρουσίαση </a:t>
            </a:r>
            <a:r>
              <a:rPr lang="el-GR" sz="2000" dirty="0"/>
              <a:t>του βιβλίου «Η κυρά Διατροφή –πρώτη στη μαγειρική</a:t>
            </a:r>
            <a:r>
              <a:rPr lang="el-GR" sz="2000" dirty="0" smtClean="0"/>
              <a:t>» και στη συνέχεια θεατρικό παιχνίδι με </a:t>
            </a:r>
            <a:r>
              <a:rPr lang="el-GR" sz="2000" dirty="0"/>
              <a:t>τροφές που είχαν επιλέξει ως ρόλους τα παιδιά καθώς και επιλογή κοστουμιών ώστε να ζωντανέψουμε - δραματοποιηση- </a:t>
            </a:r>
            <a:r>
              <a:rPr lang="el-GR" sz="2000" dirty="0" smtClean="0"/>
              <a:t>το παραμύθι.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C:\Users\Olga\Desktop\εργαστήρια δεξιοτήτων\φωτογραφίες\pro-wquWYAEy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845" y="2336029"/>
            <a:ext cx="4542854" cy="2893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41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2000" dirty="0" smtClean="0"/>
              <a:t>4. Κατηγοριοποίηση </a:t>
            </a:r>
            <a:r>
              <a:rPr lang="el-GR" sz="2000" dirty="0"/>
              <a:t>των τροφών σε οικογένειες με βάση τα θρεπτικά τους συστατικά.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C:\Users\Olga\Desktop\εργαστήρια δεξιοτήτων\φωτογραφίες\PXL_20240110_0939231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7285" y="2126326"/>
            <a:ext cx="4357934" cy="2958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258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2200" dirty="0" smtClean="0"/>
              <a:t>5. Διαμόρφωση </a:t>
            </a:r>
            <a:r>
              <a:rPr lang="el-GR" sz="2200" dirty="0"/>
              <a:t>και κατασκευή </a:t>
            </a:r>
            <a:r>
              <a:rPr lang="el-GR" sz="2200" dirty="0" smtClean="0"/>
              <a:t>της διατροφικής </a:t>
            </a:r>
            <a:r>
              <a:rPr lang="el-GR" sz="2200" dirty="0"/>
              <a:t>πυραμίδας με μορφή κολάζ.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:\Users\Olga\Desktop\εργαστήρια δεξιοτήτων\φωτογραφίες\pro-45Q6Xrgk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303" y="1690688"/>
            <a:ext cx="2400346" cy="369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Olga\Desktop\εργαστήρια δεξιοτήτων\φωτογραφίες\pro-6XXdEdn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8811"/>
            <a:ext cx="2407306" cy="370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064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2000" dirty="0" smtClean="0"/>
              <a:t>6. Τα </a:t>
            </a:r>
            <a:r>
              <a:rPr lang="el-GR" sz="2000" dirty="0"/>
              <a:t>παιδιά καλούνται να επαληθεύσουν την κατάκτηση των προηγούμενων δεξιοτήτων φτιάχνοντας το «πιάτο της υγιεινής διατροφής»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C:\Users\Olga\Desktop\εργαστήρια δεξιοτήτων\φωτογραφίες\PXL_20240110_0940144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51805" y="2379458"/>
            <a:ext cx="3596679" cy="2705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483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2000" dirty="0" smtClean="0"/>
              <a:t>7. Οι μαθητές επιλέγουν </a:t>
            </a:r>
            <a:r>
              <a:rPr lang="el-GR" sz="2000" dirty="0"/>
              <a:t>όλοι μαζί τον Άκη το Δοντάκη, το ήρωά τους ο οποίος μέσα από διάφορες δραστηριότητες προσπαθεί να βοηθήσει τα παιδιά να συνειδητοποιήσουν τη σημαντικότητας της στοματικής υγιεινής δίνοντάς τους χρήσιμες συμβουλές</a:t>
            </a:r>
            <a:r>
              <a:rPr lang="el-GR" sz="2000" dirty="0" smtClean="0"/>
              <a:t>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C:\Users\Olga\Desktop\εργαστήρια δεξιοτήτων\φωτογραφίες\PXL_20240110_0937118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067" y="2120171"/>
            <a:ext cx="2904547" cy="334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blogs.sch.gr/dealexand/files/2021/03/%CE%9A%CE%9B%CE%9C.jpg?x23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030" y="236599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854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2000" dirty="0" smtClean="0"/>
              <a:t>8. Παρουσίαση </a:t>
            </a:r>
            <a:r>
              <a:rPr lang="el-GR" sz="2000" dirty="0"/>
              <a:t>του βιβλίου «Σοκολάκης και Ζαχαρούλα τρυποδόντη» , ένα βιβλίο που κινητοποιεί τα παιδιά να </a:t>
            </a:r>
            <a:r>
              <a:rPr lang="el-GR" sz="2000" dirty="0" smtClean="0"/>
              <a:t>φροντίζουν </a:t>
            </a:r>
            <a:r>
              <a:rPr lang="el-GR" sz="2000" dirty="0"/>
              <a:t>για τη υγιεινή των δοντιών τους.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984" y="1898939"/>
            <a:ext cx="2759498" cy="34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207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152</Words>
  <Application>Microsoft Office PowerPoint</Application>
  <PresentationFormat>Προσαρμογή</PresentationFormat>
  <Paragraphs>10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Ion</vt:lpstr>
      <vt:lpstr>             Εργαστήρια Δεξιοτήτων  1ος θεματικός κύκλος: Ζω καλύτερα – Ευ ζην  Τάξη: Α΄  Θέμα: «Διατροφή»   Τίτλος: «Ο Ρούλης ο τροφούλης και o Άκης ο Δοντάκης»  Υπεύθυνη εκπαιδευτικός: Ζώτου Όλγα  Σχολικό έτος :2023-2024 </vt:lpstr>
      <vt:lpstr> 1. Οι μαθητές επιλέγουν όλοι μαζί τον «Ρούλη», τον ήρωά τους ο οποίος μέσα από διάφορες δραστηριότητες προσπαθεί να τους βοηθήσει να συνειδητοποιήσουν τη σημαντικότητας της υγιεινής διατροφής δίνοντάς τους χρήσιμες συμβουλές. </vt:lpstr>
      <vt:lpstr> 2. Ο Ρούλης ζητά από τα παιδιά να ζωγραφίσουν το αγαπημένο τους φαγητό και να το παρουσιάσουν στην τάξη. Με αυτόν τον τρόπο παρουσιάζονται και παρατηρούνται οι διατροφικές συνήθειες των παιδιών.  </vt:lpstr>
      <vt:lpstr>3. Παρουσίαση του βιβλίου «Η κυρά Διατροφή –πρώτη στη μαγειρική» και στη συνέχεια θεατρικό παιχνίδι με τροφές που είχαν επιλέξει ως ρόλους τα παιδιά καθώς και επιλογή κοστουμιών ώστε να ζωντανέψουμε - δραματοποιηση- το παραμύθι. </vt:lpstr>
      <vt:lpstr>4. Κατηγοριοποίηση των τροφών σε οικογένειες με βάση τα θρεπτικά τους συστατικά. </vt:lpstr>
      <vt:lpstr>5. Διαμόρφωση και κατασκευή της διατροφικής πυραμίδας με μορφή κολάζ. </vt:lpstr>
      <vt:lpstr>6. Τα παιδιά καλούνται να επαληθεύσουν την κατάκτηση των προηγούμενων δεξιοτήτων φτιάχνοντας το «πιάτο της υγιεινής διατροφής»  </vt:lpstr>
      <vt:lpstr>7. Οι μαθητές επιλέγουν όλοι μαζί τον Άκη το Δοντάκη, το ήρωά τους ο οποίος μέσα από διάφορες δραστηριότητες προσπαθεί να βοηθήσει τα παιδιά να συνειδητοποιήσουν τη σημαντικότητας της στοματικής υγιεινής δίνοντάς τους χρήσιμες συμβουλές.  </vt:lpstr>
      <vt:lpstr>8. Παρουσίαση του βιβλίου «Σοκολάκης και Ζαχαρούλα τρυποδόντη» , ένα βιβλίο που κινητοποιεί τα παιδιά να φροντίζουν για τη υγιεινή των δοντιών τους.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1ος θεματικός κύκλος: Ζω καλύτερα – Ευ ζην  Τάξη: Α΄  Θέμα: «Διατροφή»   Τίτλος: «Ο Ρούλης ο τροφούλης και o Άκης ο Δοντάκης»  Υπεύθυνη εκπαιδευτικός: Ζώτου Όλγα  Σχολικό έτος :2023-2024</dc:title>
  <dc:creator>Olga Zwt</dc:creator>
  <cp:lastModifiedBy>User</cp:lastModifiedBy>
  <cp:revision>5</cp:revision>
  <dcterms:created xsi:type="dcterms:W3CDTF">2024-01-15T20:19:23Z</dcterms:created>
  <dcterms:modified xsi:type="dcterms:W3CDTF">2024-01-22T20:51:11Z</dcterms:modified>
</cp:coreProperties>
</file>