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49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62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39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25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711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78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245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6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5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90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7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79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47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0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BFF0-1AC7-4496-AD4C-8C5278A32C67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44097-5035-449C-9ACC-B32441E6B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5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912" y="1119499"/>
            <a:ext cx="9371888" cy="2749387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Εργαστήρια δεξιοτήτων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1</a:t>
            </a:r>
            <a:r>
              <a:rPr lang="el-GR" sz="2000" baseline="30000" dirty="0" smtClean="0"/>
              <a:t>ος </a:t>
            </a:r>
            <a:r>
              <a:rPr lang="el-GR" sz="2000" dirty="0"/>
              <a:t>θεματικός κύκλος: Ζω καλύτερα – Ευ </a:t>
            </a:r>
            <a:r>
              <a:rPr lang="el-GR" sz="2000" dirty="0" smtClean="0"/>
              <a:t>ζην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Τάξη: Γ΄- Δ</a:t>
            </a:r>
            <a:r>
              <a:rPr lang="el-GR" sz="2000" dirty="0" smtClean="0"/>
              <a:t>΄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Θέμα: «Διατροφή» 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Τίτλος: «Πράσινες τηγανητές ντομάτες και άλλα φρούτα</a:t>
            </a:r>
            <a:r>
              <a:rPr lang="el-GR" sz="2000" dirty="0" smtClean="0"/>
              <a:t>»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Υπεύθυνη εκπαιδευτικός: Ζώτου </a:t>
            </a:r>
            <a:r>
              <a:rPr lang="el-GR" sz="2000" dirty="0" smtClean="0"/>
              <a:t>Όλγα</a:t>
            </a:r>
            <a:br>
              <a:rPr lang="el-GR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Σχολικό έτος :2023-2024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9216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/>
            <a:r>
              <a:rPr lang="el-GR" sz="2000" dirty="0" smtClean="0"/>
              <a:t>1. Μετά </a:t>
            </a:r>
            <a:r>
              <a:rPr lang="el-GR" sz="2000" dirty="0"/>
              <a:t>την ολοκλήρωση του σχηματισμού των ομάδων συνάπτεται το συμβόλαιο της ομάδας, το οποίο είναι πολύ βασικό για την ουσιαστική και αποτελεσματική λειτουργία των ομάδων.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Γ Δ\PXL_20240112_112945602.M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3317279" y="2815825"/>
            <a:ext cx="3316778" cy="2485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104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dirty="0" smtClean="0"/>
              <a:t>2. Κατηγοριοποίηση </a:t>
            </a:r>
            <a:r>
              <a:rPr lang="el-GR" sz="2000" dirty="0"/>
              <a:t>των τροφών σε οικογένειες με βάση τα θρεπτικά τους συστατικά.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Γ Δ\PXL_20240112_113059357.M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58451" y="2343164"/>
            <a:ext cx="2635135" cy="3516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5940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dirty="0" smtClean="0"/>
              <a:t>3. Διαμόρφωση </a:t>
            </a:r>
            <a:r>
              <a:rPr lang="el-GR" sz="2000" dirty="0"/>
              <a:t>και κατασκευή διατροφικής πυραμίδας με μορφή κολάζ σε ατομικό και ομαδικό επίπεδο.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Γ Δ\PXL_20240112_113153831.M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175" y="2235829"/>
            <a:ext cx="2980113" cy="22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lga\Desktop\εργαστήρια δεξιοτήτων\φωτογραφίες\Γ Δ\PXL_20240112_113254804.M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12" y="1733550"/>
            <a:ext cx="2543175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Olga\Desktop\εργαστήρια δεξιοτήτων\φωτογραφίες\Γ Δ\PXL_20231116_091224784.M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524" y="1758950"/>
            <a:ext cx="2505075" cy="334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696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2000" dirty="0" smtClean="0"/>
              <a:t>4. Αφήγηση </a:t>
            </a:r>
            <a:r>
              <a:rPr lang="el-GR" sz="2000" dirty="0"/>
              <a:t>παραμυθιού «Η απίστευτη ιστορία μιας πελώριας, πολύχρωμης φρουτοσαλάτας</a:t>
            </a:r>
            <a:r>
              <a:rPr lang="el-GR" sz="2000" dirty="0" smtClean="0"/>
              <a:t>» και στη συνέχεια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2000" dirty="0" smtClean="0"/>
              <a:t>φύλλα </a:t>
            </a:r>
            <a:r>
              <a:rPr lang="el-GR" sz="2000" dirty="0"/>
              <a:t>εργασίας που περιλαμβάνουν </a:t>
            </a:r>
            <a:r>
              <a:rPr lang="el-GR" sz="2000" dirty="0" smtClean="0"/>
              <a:t>σταυρόλεξα</a:t>
            </a:r>
            <a:r>
              <a:rPr lang="el-GR" sz="2000" dirty="0"/>
              <a:t>, </a:t>
            </a:r>
            <a:r>
              <a:rPr lang="el-GR" sz="2000" dirty="0" smtClean="0"/>
              <a:t>λαβύρυνθους </a:t>
            </a:r>
            <a:r>
              <a:rPr lang="el-GR" sz="2000" dirty="0"/>
              <a:t>και ακροστοιχίδες </a:t>
            </a:r>
            <a:r>
              <a:rPr lang="el-GR" sz="2000" dirty="0" smtClean="0"/>
              <a:t>με τα οποία οι μαθητές εξασκούνται </a:t>
            </a:r>
            <a:r>
              <a:rPr lang="el-GR" sz="2000" dirty="0"/>
              <a:t>στην υγιεινή διατροφή.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Γ Δ\PXL_20240112_113242512.M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3431930" y="2943759"/>
            <a:ext cx="3088178" cy="231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54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dirty="0" smtClean="0"/>
              <a:t>5. Κατασκευή </a:t>
            </a:r>
            <a:r>
              <a:rPr lang="el-GR" sz="2000" dirty="0"/>
              <a:t>επιτραπέζιου παιχνιδιού «Το παιχνίδι της διατροφής».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 descr="C:\Users\Olga\Desktop\εργαστήρια δεξιοτήτων\φωτογραφίες\Γ Δ\PXL_20231130_09252725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496" y="1723331"/>
            <a:ext cx="2489662" cy="332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Olga\Desktop\εργαστήρια δεξιοτήτων\φωτογραφίες\Γ Δ\PXL_20231207_0917312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716" y="1723331"/>
            <a:ext cx="2548890" cy="339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Olga\Desktop\εργαστήρια δεξιοτήτων\φωτογραφίες\Γ Δ\PXL_20231207_091815052.M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88530" y="1723331"/>
            <a:ext cx="2560427" cy="339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40249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89</Words>
  <Application>Microsoft Office PowerPoint</Application>
  <PresentationFormat>Προσαρμογή</PresentationFormat>
  <Paragraphs>6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Facet</vt:lpstr>
      <vt:lpstr>Εργαστήρια δεξιοτήτων  1ος θεματικός κύκλος: Ζω καλύτερα – Ευ ζην  Τάξη: Γ΄- Δ΄  Θέμα: «Διατροφή»   Τίτλος: «Πράσινες τηγανητές ντομάτες και άλλα φρούτα»  Υπεύθυνη εκπαιδευτικός: Ζώτου Όλγα  Σχολικό έτος :2023-2024 </vt:lpstr>
      <vt:lpstr>1. Μετά την ολοκλήρωση του σχηματισμού των ομάδων συνάπτεται το συμβόλαιο της ομάδας, το οποίο είναι πολύ βασικό για την ουσιαστική και αποτελεσματική λειτουργία των ομάδων.   </vt:lpstr>
      <vt:lpstr>2. Κατηγοριοποίηση των τροφών σε οικογένειες με βάση τα θρεπτικά τους συστατικά. </vt:lpstr>
      <vt:lpstr>3. Διαμόρφωση και κατασκευή διατροφικής πυραμίδας με μορφή κολάζ σε ατομικό και ομαδικό επίπεδο.   </vt:lpstr>
      <vt:lpstr>4. Αφήγηση παραμυθιού «Η απίστευτη ιστορία μιας πελώριας, πολύχρωμης φρουτοσαλάτας» και στη συνέχεια φύλλα εργασίας που περιλαμβάνουν σταυρόλεξα, λαβύρυνθους και ακροστοιχίδες με τα οποία οι μαθητές εξασκούνται στην υγιεινή διατροφή. </vt:lpstr>
      <vt:lpstr>5. Κατασκευή επιτραπέζιου παιχνιδιού «Το παιχνίδι της διατροφής».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Ερφαστήριαδεξιοτήρων 1ος θεματικός κύκλος: Ζω καλύτερα – Ευ ζην  Τάξη: Γ΄- Δ΄  Θέμα: «Διατροφή»  Τίτλος: «Πράσινες τηγανητές ντομάτες και άλλα φρούτα» Υπεύθυνη εκπαιδευτικός: Ζώτου Όλγα Σχολικό έτος :2023-2024</dc:title>
  <dc:creator>Olga Zwt</dc:creator>
  <cp:lastModifiedBy>User</cp:lastModifiedBy>
  <cp:revision>3</cp:revision>
  <dcterms:created xsi:type="dcterms:W3CDTF">2024-01-15T20:57:43Z</dcterms:created>
  <dcterms:modified xsi:type="dcterms:W3CDTF">2024-01-22T20:49:28Z</dcterms:modified>
</cp:coreProperties>
</file>