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00863D"/>
    <a:srgbClr val="7DFF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C2A6-2522-49E2-A97D-D8AB2D8770CF}" type="datetimeFigureOut">
              <a:rPr lang="el-GR" smtClean="0"/>
              <a:pPr/>
              <a:t>14/2/2024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3D27-B75A-4028-AF7D-20C516FADA2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l-GR" sz="4800" b="1" dirty="0">
                <a:solidFill>
                  <a:srgbClr val="00B050"/>
                </a:solidFill>
                <a:latin typeface="Mistral" pitchFamily="66" charset="0"/>
              </a:rPr>
              <a:t>ΕΡΓΑΣΤΗΡΙΑ ΔΕΞΙΟΤΗΤΩΝ</a:t>
            </a:r>
            <a:endParaRPr lang="el-GR" sz="4800" dirty="0">
              <a:solidFill>
                <a:srgbClr val="00B050"/>
              </a:solidFill>
              <a:latin typeface="Mistral" pitchFamily="66" charset="0"/>
            </a:endParaRPr>
          </a:p>
        </p:txBody>
      </p:sp>
      <p:pic>
        <p:nvPicPr>
          <p:cNvPr id="3" name="Picture 7" descr="dexiotites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3108" y="1928802"/>
            <a:ext cx="4929222" cy="3857652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l-GR" sz="7200" dirty="0" smtClean="0">
                <a:solidFill>
                  <a:srgbClr val="00B050"/>
                </a:solidFill>
                <a:latin typeface="Mistral" pitchFamily="66" charset="0"/>
              </a:rPr>
              <a:t>Φροντίζω το περιβάλλον</a:t>
            </a:r>
            <a:endParaRPr lang="el-GR" sz="7200" dirty="0">
              <a:solidFill>
                <a:srgbClr val="00B050"/>
              </a:solidFill>
              <a:latin typeface="Mistral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715008" y="5643578"/>
            <a:ext cx="29688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B050"/>
                </a:solidFill>
                <a:latin typeface="Mistral" pitchFamily="66" charset="0"/>
              </a:rPr>
              <a:t>ΣΧΟΛΙΚΟ ΕΤΟΣ 2023-24</a:t>
            </a:r>
          </a:p>
        </p:txBody>
      </p:sp>
      <p:pic>
        <p:nvPicPr>
          <p:cNvPr id="6" name="image1.jpg" descr="Φροντίζω το Περιβάλλον – Περιβάλλον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57422" y="1857364"/>
            <a:ext cx="3857652" cy="3643338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Κορνίζα"/>
          <p:cNvSpPr/>
          <p:nvPr/>
        </p:nvSpPr>
        <p:spPr>
          <a:xfrm>
            <a:off x="1214414" y="785794"/>
            <a:ext cx="7286676" cy="5357850"/>
          </a:xfrm>
          <a:prstGeom prst="bevel">
            <a:avLst/>
          </a:prstGeom>
          <a:solidFill>
            <a:schemeClr val="accent3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928794" y="1500175"/>
          <a:ext cx="5929354" cy="3857113"/>
        </p:xfrm>
        <a:graphic>
          <a:graphicData uri="http://schemas.openxmlformats.org/drawingml/2006/table">
            <a:tbl>
              <a:tblPr/>
              <a:tblGrid>
                <a:gridCol w="2004997"/>
                <a:gridCol w="3924357"/>
              </a:tblGrid>
              <a:tr h="629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Σχολική μονάδα</a:t>
                      </a:r>
                      <a:endParaRPr lang="el-GR" sz="1800" dirty="0">
                        <a:solidFill>
                          <a:srgbClr val="00863D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4/θ Δημοτικό Σχολείο Ροδοδάφνης</a:t>
                      </a:r>
                      <a:endParaRPr lang="el-G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Τίτλος προγράμματος</a:t>
                      </a:r>
                      <a:endParaRPr lang="el-GR" sz="1800" dirty="0">
                        <a:solidFill>
                          <a:srgbClr val="00863D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el-GR" sz="2000" b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ΣΕΙΣΜΟΣ: ΚΑΙ ΤΩΡΑ ΤΙ ΚΑΝΩ;</a:t>
                      </a:r>
                      <a:endParaRPr lang="el-GR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Τάξη</a:t>
                      </a:r>
                      <a:endParaRPr lang="el-GR" sz="2400" dirty="0">
                        <a:solidFill>
                          <a:srgbClr val="00863D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Β΄</a:t>
                      </a:r>
                      <a:endParaRPr lang="el-GR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Αριθμός </a:t>
                      </a:r>
                      <a:r>
                        <a:rPr lang="el-GR" sz="1800" b="1" dirty="0" smtClean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μαθητών/τριών </a:t>
                      </a:r>
                      <a:r>
                        <a:rPr lang="el-GR" sz="1800" b="1" dirty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τάξης</a:t>
                      </a:r>
                      <a:endParaRPr lang="el-GR" sz="1800" dirty="0">
                        <a:solidFill>
                          <a:srgbClr val="00863D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3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l-GR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863D"/>
                          </a:solidFill>
                          <a:latin typeface="Myriad Pro"/>
                          <a:ea typeface="Times New Roman"/>
                        </a:rPr>
                        <a:t>Εκπαιδευτικοί που συμμετέχουν  </a:t>
                      </a:r>
                      <a:endParaRPr lang="el-GR" sz="1800" dirty="0">
                        <a:solidFill>
                          <a:srgbClr val="00863D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Μπακάλη Ελένη ΠΕ70</a:t>
                      </a:r>
                      <a:endParaRPr lang="el-GR" sz="1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Καφρίτσα Δανάη ΠΕ07</a:t>
                      </a:r>
                      <a:endParaRPr lang="el-GR" sz="1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Σπυριδούλα Μεσίρη ΠΕ86</a:t>
                      </a:r>
                      <a:endParaRPr lang="el-GR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Κατακόρυφος πάπυρος"/>
          <p:cNvSpPr/>
          <p:nvPr/>
        </p:nvSpPr>
        <p:spPr>
          <a:xfrm rot="20987972">
            <a:off x="1344442" y="757393"/>
            <a:ext cx="6629568" cy="5557503"/>
          </a:xfrm>
          <a:prstGeom prst="verticalScroll">
            <a:avLst/>
          </a:prstGeom>
          <a:solidFill>
            <a:srgbClr val="7DFFB8"/>
          </a:solidFill>
          <a:ln w="57150"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b="1" u="sng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Σεισμός!!!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600" b="1" u="sng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Σεισμός!!!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b="1" u="sng" dirty="0" smtClean="0">
                <a:solidFill>
                  <a:srgbClr val="00B05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dirty="0" smtClean="0">
                <a:solidFill>
                  <a:srgbClr val="00B05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γίνεται χαμός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u="sng" dirty="0" smtClean="0">
                <a:solidFill>
                  <a:srgbClr val="00B05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μας πιάνει πανικός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b="1" u="sng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Σεισμός!!!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600" b="1" u="sng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Σεισμός!!!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 Τρέμει όλη η γη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u="sng" dirty="0" smtClean="0">
                <a:solidFill>
                  <a:srgbClr val="00B05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dirty="0" smtClean="0">
                <a:solidFill>
                  <a:srgbClr val="00B05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φοβόμαστε, γιατί: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Μάθαμε πώς &amp; πού &amp; γιατί τρέμει όλη η γη.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Οδηγίες  δυνατές- δίπλα στο τραπέζι μπες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Κι αν είσαι στο σχολείο, σκύψε δίπλα στο θρανίο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err="1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Απ΄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τα σκαλιά κατέβα, με χέρια στο κεφάλι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πήγαινε σε ασφαλές «λιμάνι» 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Όχι</a:t>
            </a:r>
            <a:r>
              <a:rPr lang="el-G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σε καλώδια- 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Όχι</a:t>
            </a:r>
            <a:r>
              <a:rPr lang="el-G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σε βεράντες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Όχι</a:t>
            </a:r>
            <a:r>
              <a:rPr lang="el-G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σε βιτρίνες-</a:t>
            </a:r>
            <a:r>
              <a:rPr lang="el-GR" sz="1600" dirty="0" smtClean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Calibri" pitchFamily="34" charset="0"/>
              </a:rPr>
              <a:t> Όχι</a:t>
            </a:r>
            <a:r>
              <a:rPr lang="el-GR" sz="1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σε μπελάδες</a:t>
            </a:r>
            <a:endParaRPr lang="el-GR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u="sng" dirty="0" smtClean="0">
                <a:solidFill>
                  <a:srgbClr val="00863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Ψύχραιμα</a:t>
            </a:r>
            <a:r>
              <a:rPr lang="el-GR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προστατεύω τους άλλους και εμένα</a:t>
            </a:r>
            <a:r>
              <a:rPr lang="el-GR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4866" cy="796908"/>
          </a:xfrm>
        </p:spPr>
        <p:txBody>
          <a:bodyPr>
            <a:normAutofit fontScale="90000"/>
          </a:bodyPr>
          <a:lstStyle/>
          <a:p>
            <a:r>
              <a:rPr lang="el-GR" sz="6000" dirty="0" smtClean="0">
                <a:solidFill>
                  <a:srgbClr val="005426"/>
                </a:solidFill>
                <a:latin typeface="Mistral" pitchFamily="66" charset="0"/>
              </a:rPr>
              <a:t>Τραγουδήσαμε </a:t>
            </a:r>
            <a:r>
              <a:rPr lang="el-GR" sz="6000" dirty="0" smtClean="0">
                <a:solidFill>
                  <a:srgbClr val="005426"/>
                </a:solidFill>
                <a:latin typeface="Mistral" pitchFamily="66" charset="0"/>
              </a:rPr>
              <a:t>:</a:t>
            </a:r>
            <a:endParaRPr lang="el-GR" sz="6000" dirty="0">
              <a:solidFill>
                <a:srgbClr val="005426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85786" y="4357694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dirty="0" smtClean="0">
                <a:solidFill>
                  <a:srgbClr val="005426"/>
                </a:solidFill>
                <a:latin typeface="Mistral" pitchFamily="66" charset="0"/>
              </a:rPr>
              <a:t>Είδαμε </a:t>
            </a:r>
            <a:r>
              <a:rPr lang="el-GR" sz="5400" dirty="0" smtClean="0">
                <a:solidFill>
                  <a:srgbClr val="005426"/>
                </a:solidFill>
                <a:latin typeface="Mistral" pitchFamily="66" charset="0"/>
              </a:rPr>
              <a:t>:</a:t>
            </a:r>
            <a:endParaRPr lang="el-GR" sz="5400" dirty="0">
              <a:solidFill>
                <a:srgbClr val="00542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131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ΕΡΓΑΣΤΗΡΙΑ ΔΕΞΙΟΤΗΤΩΝ</vt:lpstr>
      <vt:lpstr>Φροντίζω το περιβάλλον</vt:lpstr>
      <vt:lpstr>Διαφάνεια 3</vt:lpstr>
      <vt:lpstr>Διαφάνεια 4</vt:lpstr>
      <vt:lpstr>Τραγουδήσαμε 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 ΔΕΞΙΟΤΗΤΩΝ</dc:title>
  <dc:creator>hangouth.tm@gmail.com</dc:creator>
  <cp:lastModifiedBy>HP</cp:lastModifiedBy>
  <cp:revision>8</cp:revision>
  <dcterms:created xsi:type="dcterms:W3CDTF">2024-01-21T09:14:29Z</dcterms:created>
  <dcterms:modified xsi:type="dcterms:W3CDTF">2024-02-14T11:11:59Z</dcterms:modified>
</cp:coreProperties>
</file>