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23294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8938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5548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6689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3900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7510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78045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6005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4492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40023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8310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47BE96-FAF9-4C47-871A-71426F9AC95C}"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23243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47BE96-FAF9-4C47-871A-71426F9AC95C}"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23920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7BE96-FAF9-4C47-871A-71426F9AC95C}"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16678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04610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02841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BE96-FAF9-4C47-871A-71426F9AC95C}" type="datetimeFigureOut">
              <a:rPr lang="en-US" smtClean="0"/>
              <a:pPr/>
              <a:t>2/21/2024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46723523"/>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577824"/>
          </a:xfrm>
        </p:spPr>
        <p:txBody>
          <a:bodyPr>
            <a:noAutofit/>
          </a:bodyPr>
          <a:lstStyle/>
          <a:p>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Εργαστήρια Δεξιοτήτων</a:t>
            </a:r>
            <a:br>
              <a:rPr lang="el-GR" sz="1800" dirty="0" smtClean="0"/>
            </a:br>
            <a:r>
              <a:rPr lang="el-GR" sz="1800" dirty="0" smtClean="0"/>
              <a:t/>
            </a:r>
            <a:br>
              <a:rPr lang="el-GR" sz="1800" dirty="0" smtClean="0"/>
            </a:br>
            <a:r>
              <a:rPr lang="el-GR" sz="1800" dirty="0" smtClean="0"/>
              <a:t>2</a:t>
            </a:r>
            <a:r>
              <a:rPr lang="el-GR" sz="1800" baseline="30000" dirty="0" smtClean="0"/>
              <a:t>ος </a:t>
            </a:r>
            <a:r>
              <a:rPr lang="el-GR" sz="1800" dirty="0" smtClean="0"/>
              <a:t>θεματικός κύκλος: Φροντίζω </a:t>
            </a:r>
            <a:r>
              <a:rPr lang="el-GR" sz="1800" dirty="0"/>
              <a:t>το </a:t>
            </a:r>
            <a:r>
              <a:rPr lang="el-GR" sz="1800" dirty="0" smtClean="0"/>
              <a:t>περιβάλλον</a:t>
            </a:r>
            <a:r>
              <a:rPr lang="en-US" sz="1800" dirty="0"/>
              <a:t/>
            </a:r>
            <a:br>
              <a:rPr lang="en-US" sz="1800" dirty="0"/>
            </a:br>
            <a:r>
              <a:rPr lang="en-US" sz="1800" dirty="0" smtClean="0"/>
              <a:t/>
            </a:r>
            <a:br>
              <a:rPr lang="en-US" sz="1800" dirty="0" smtClean="0"/>
            </a:br>
            <a:r>
              <a:rPr lang="el-GR" sz="1800" dirty="0" smtClean="0"/>
              <a:t>Τάξη: Α΄</a:t>
            </a:r>
            <a:br>
              <a:rPr lang="el-GR" sz="1800" dirty="0" smtClean="0"/>
            </a:br>
            <a:r>
              <a:rPr lang="en-US" sz="1800" dirty="0" smtClean="0"/>
              <a:t/>
            </a:r>
            <a:br>
              <a:rPr lang="en-US" sz="1800" dirty="0" smtClean="0"/>
            </a:br>
            <a:r>
              <a:rPr lang="el-GR" sz="1800" dirty="0" smtClean="0"/>
              <a:t>Θέμα: Ανακύκλωση</a:t>
            </a:r>
            <a:br>
              <a:rPr lang="el-GR" sz="1800" dirty="0" smtClean="0"/>
            </a:br>
            <a:r>
              <a:rPr lang="en-US" sz="1800" dirty="0" smtClean="0"/>
              <a:t/>
            </a:r>
            <a:br>
              <a:rPr lang="en-US" sz="1800" dirty="0" smtClean="0"/>
            </a:br>
            <a:r>
              <a:rPr lang="el-GR" sz="1800" dirty="0" smtClean="0"/>
              <a:t>Τίτλος: «Dirty Stories: Σκέφτομαι πριν το πετάξω»</a:t>
            </a:r>
            <a:br>
              <a:rPr lang="el-GR" sz="1800" dirty="0" smtClean="0"/>
            </a:br>
            <a:r>
              <a:rPr lang="en-US" sz="1800" dirty="0" smtClean="0"/>
              <a:t/>
            </a:r>
            <a:br>
              <a:rPr lang="en-US" sz="1800" dirty="0" smtClean="0"/>
            </a:br>
            <a:r>
              <a:rPr lang="el-GR" sz="1800" dirty="0" smtClean="0"/>
              <a:t>Υπεύθυνη εκπαιδευτικός: Ζώτου Όλγα</a:t>
            </a:r>
            <a:br>
              <a:rPr lang="el-GR" sz="1800" dirty="0" smtClean="0"/>
            </a:br>
            <a:r>
              <a:rPr lang="en-US" sz="1800" dirty="0" smtClean="0"/>
              <a:t/>
            </a:r>
            <a:br>
              <a:rPr lang="en-US" sz="1800" dirty="0" smtClean="0"/>
            </a:br>
            <a:r>
              <a:rPr lang="el-GR" sz="1800" dirty="0" smtClean="0"/>
              <a:t>Σχολικό έτος :2023-2024</a:t>
            </a:r>
            <a:r>
              <a:rPr lang="en-US" sz="1800" dirty="0" smtClean="0"/>
              <a:t/>
            </a:r>
            <a:br>
              <a:rPr lang="en-US" sz="1800" dirty="0" smtClean="0"/>
            </a:br>
            <a:endParaRPr lang="en-US" sz="1800" dirty="0"/>
          </a:p>
        </p:txBody>
      </p:sp>
    </p:spTree>
    <p:extLst>
      <p:ext uri="{BB962C8B-B14F-4D97-AF65-F5344CB8AC3E}">
        <p14:creationId xmlns:p14="http://schemas.microsoft.com/office/powerpoint/2010/main" xmlns="" val="37577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1800" dirty="0" smtClean="0"/>
              <a:t>1. Καταγράφουμε </a:t>
            </a:r>
            <a:r>
              <a:rPr lang="el-GR" sz="1800" dirty="0"/>
              <a:t>τα σκουπίδια της τάξης μας και λέμε από ποιο υλικό είναι φτιαγμένα. Συζητάμε για το πού πηγαίνουν τα </a:t>
            </a:r>
            <a:r>
              <a:rPr lang="el-GR" sz="1800" dirty="0" smtClean="0"/>
              <a:t>σκουπίδια</a:t>
            </a:r>
            <a:r>
              <a:rPr lang="el-GR" sz="1800" dirty="0"/>
              <a:t> </a:t>
            </a:r>
            <a:r>
              <a:rPr lang="el-GR" sz="1800" dirty="0" smtClean="0"/>
              <a:t>και ακολουθεί</a:t>
            </a:r>
            <a:r>
              <a:rPr lang="en-US" sz="1800" dirty="0"/>
              <a:t/>
            </a:r>
            <a:br>
              <a:rPr lang="en-US" sz="1800" dirty="0"/>
            </a:br>
            <a:r>
              <a:rPr lang="el-GR" sz="1800" dirty="0"/>
              <a:t>φ</a:t>
            </a:r>
            <a:r>
              <a:rPr lang="el-GR" sz="1800" dirty="0" smtClean="0"/>
              <a:t>ύλλο </a:t>
            </a:r>
            <a:r>
              <a:rPr lang="el-GR" sz="1800" dirty="0"/>
              <a:t>εργασίας για να </a:t>
            </a:r>
            <a:r>
              <a:rPr lang="el-GR" sz="1800" dirty="0" smtClean="0"/>
              <a:t>ξεχωρίσουν οι μαθητές </a:t>
            </a:r>
            <a:r>
              <a:rPr lang="el-GR" sz="1800" dirty="0"/>
              <a:t>ποια υλικά ανακυκλώνονται και ποια όχι.</a:t>
            </a:r>
            <a:r>
              <a:rPr lang="en-US" sz="1800" dirty="0"/>
              <a:t/>
            </a:r>
            <a:br>
              <a:rPr lang="en-US" sz="1800" dirty="0"/>
            </a:br>
            <a:endParaRPr lang="en-US" sz="1800" dirty="0"/>
          </a:p>
        </p:txBody>
      </p:sp>
      <p:pic>
        <p:nvPicPr>
          <p:cNvPr id="8" name="Content Placeholder 7" descr="C:\Users\Olga\Desktop\εργαστήρια δεξιοτήτων\φωτο\PXL_20240216_082617555.MP.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056" y="2349429"/>
            <a:ext cx="3561252" cy="2760956"/>
          </a:xfrm>
          <a:prstGeom prst="rect">
            <a:avLst/>
          </a:prstGeom>
          <a:noFill/>
          <a:ln>
            <a:noFill/>
          </a:ln>
        </p:spPr>
      </p:pic>
      <p:pic>
        <p:nvPicPr>
          <p:cNvPr id="9" name="Picture 8" descr="C:\Users\Olga\Desktop\εργαστήρια δεξιοτήτων\φωτο\PXL_20240216_082510475.M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6447340" y="1924533"/>
            <a:ext cx="2767422" cy="3617215"/>
          </a:xfrm>
          <a:prstGeom prst="rect">
            <a:avLst/>
          </a:prstGeom>
          <a:noFill/>
          <a:ln>
            <a:noFill/>
          </a:ln>
        </p:spPr>
      </p:pic>
    </p:spTree>
    <p:extLst>
      <p:ext uri="{BB962C8B-B14F-4D97-AF65-F5344CB8AC3E}">
        <p14:creationId xmlns:p14="http://schemas.microsoft.com/office/powerpoint/2010/main" xmlns="" val="197399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1800" dirty="0" smtClean="0"/>
              <a:t>2. Παρακολούθηση </a:t>
            </a:r>
            <a:r>
              <a:rPr lang="el-GR" sz="1800" dirty="0"/>
              <a:t>βίντεο από </a:t>
            </a:r>
            <a:r>
              <a:rPr lang="el-GR" sz="1800" dirty="0" smtClean="0"/>
              <a:t>την </a:t>
            </a:r>
            <a:r>
              <a:rPr lang="el-GR" sz="1800" dirty="0"/>
              <a:t>ελληνική εταιρεία αξιοποίησης ανακύκλωσης για το </a:t>
            </a:r>
            <a:r>
              <a:rPr lang="el-GR" sz="1800" dirty="0" smtClean="0"/>
              <a:t>πώς </a:t>
            </a:r>
            <a:r>
              <a:rPr lang="el-GR" sz="1800" dirty="0"/>
              <a:t>λειτουργεί ο μπλε </a:t>
            </a:r>
            <a:r>
              <a:rPr lang="el-GR" sz="1800" dirty="0" smtClean="0"/>
              <a:t>κάδος και</a:t>
            </a:r>
            <a:r>
              <a:rPr lang="en-US" sz="1800" dirty="0"/>
              <a:t/>
            </a:r>
            <a:br>
              <a:rPr lang="en-US" sz="1800" dirty="0"/>
            </a:br>
            <a:r>
              <a:rPr lang="el-GR" sz="1800" dirty="0"/>
              <a:t>π</a:t>
            </a:r>
            <a:r>
              <a:rPr lang="el-GR" sz="1800" dirty="0" smtClean="0"/>
              <a:t>αιχνίδι </a:t>
            </a:r>
            <a:r>
              <a:rPr lang="el-GR" sz="1800" dirty="0"/>
              <a:t>με στεφάνια για </a:t>
            </a:r>
            <a:r>
              <a:rPr lang="el-GR" sz="1800" dirty="0" smtClean="0"/>
              <a:t>την κατηγοριοποίηση </a:t>
            </a:r>
            <a:r>
              <a:rPr lang="el-GR" sz="1800" dirty="0"/>
              <a:t>των ανακυκλώσιμων </a:t>
            </a:r>
            <a:r>
              <a:rPr lang="el-GR" sz="1800" dirty="0" smtClean="0"/>
              <a:t>υλικών.</a:t>
            </a:r>
            <a:r>
              <a:rPr lang="en-US" sz="1800" dirty="0"/>
              <a:t/>
            </a:r>
            <a:br>
              <a:rPr lang="en-US" sz="1800" dirty="0"/>
            </a:br>
            <a:r>
              <a:rPr lang="el-GR" sz="1800" dirty="0"/>
              <a:t> </a:t>
            </a:r>
            <a:r>
              <a:rPr lang="en-US" sz="1800" dirty="0"/>
              <a:t/>
            </a:r>
            <a:br>
              <a:rPr lang="en-US" sz="1800" dirty="0"/>
            </a:br>
            <a:endParaRPr lang="en-US" sz="1800" dirty="0"/>
          </a:p>
        </p:txBody>
      </p:sp>
      <p:pic>
        <p:nvPicPr>
          <p:cNvPr id="4" name="Content Placeholder 3" descr="C:\Users\Olga\Desktop\εργαστήρια δεξιοτήτων\φωτο\PXL_20240118_105430674.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7721" y="2512111"/>
            <a:ext cx="3441469" cy="2585258"/>
          </a:xfrm>
          <a:prstGeom prst="rect">
            <a:avLst/>
          </a:prstGeom>
          <a:noFill/>
          <a:ln>
            <a:noFill/>
          </a:ln>
        </p:spPr>
      </p:pic>
      <p:pic>
        <p:nvPicPr>
          <p:cNvPr id="6" name="Picture 5" descr="C:\Users\Olga\Desktop\εργαστήρια δεξιοτήτων\φωτο\PXL_20240118_110946511.M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3768" y="2512111"/>
            <a:ext cx="3481705" cy="2613660"/>
          </a:xfrm>
          <a:prstGeom prst="rect">
            <a:avLst/>
          </a:prstGeom>
          <a:noFill/>
          <a:ln>
            <a:noFill/>
          </a:ln>
        </p:spPr>
      </p:pic>
    </p:spTree>
    <p:extLst>
      <p:ext uri="{BB962C8B-B14F-4D97-AF65-F5344CB8AC3E}">
        <p14:creationId xmlns:p14="http://schemas.microsoft.com/office/powerpoint/2010/main" xmlns="" val="73137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3. Κατασκευή </a:t>
            </a:r>
            <a:r>
              <a:rPr lang="el-GR" sz="1800" dirty="0"/>
              <a:t>μολυβοθήκης από ρολό χαρτί </a:t>
            </a:r>
            <a:r>
              <a:rPr lang="el-GR" sz="1800" dirty="0" smtClean="0"/>
              <a:t>υγείας και</a:t>
            </a:r>
            <a:r>
              <a:rPr lang="en-US" sz="1800" dirty="0"/>
              <a:t/>
            </a:r>
            <a:br>
              <a:rPr lang="en-US" sz="1800" dirty="0"/>
            </a:br>
            <a:r>
              <a:rPr lang="el-GR" sz="1800" dirty="0" smtClean="0"/>
              <a:t>    </a:t>
            </a:r>
            <a:r>
              <a:rPr lang="el-GR" sz="1800" dirty="0"/>
              <a:t>ζ</a:t>
            </a:r>
            <a:r>
              <a:rPr lang="el-GR" sz="1800" dirty="0" smtClean="0"/>
              <a:t>ωγραφιές </a:t>
            </a:r>
            <a:r>
              <a:rPr lang="el-GR" sz="1800" dirty="0"/>
              <a:t>με θέμα τη </a:t>
            </a:r>
            <a:r>
              <a:rPr lang="el-GR" sz="1800" dirty="0" smtClean="0"/>
              <a:t>ανακύκλωση.</a:t>
            </a:r>
            <a:r>
              <a:rPr lang="en-US" sz="1800" dirty="0"/>
              <a:t/>
            </a:r>
            <a:br>
              <a:rPr lang="en-US" sz="1800" dirty="0"/>
            </a:br>
            <a:r>
              <a:rPr lang="el-GR" sz="1800" dirty="0"/>
              <a:t> </a:t>
            </a:r>
            <a:r>
              <a:rPr lang="en-US" sz="1800" dirty="0"/>
              <a:t/>
            </a:r>
            <a:br>
              <a:rPr lang="en-US" sz="1800" dirty="0"/>
            </a:br>
            <a:endParaRPr lang="en-US" sz="1800" dirty="0"/>
          </a:p>
        </p:txBody>
      </p:sp>
      <p:pic>
        <p:nvPicPr>
          <p:cNvPr id="4" name="Content Placeholder 3" descr="C:\Users\Olga\Desktop\εργαστήρια δεξιοτήτων\φωτο\PXL_20240124_103334209.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0793" y="2059535"/>
            <a:ext cx="2838938" cy="3537417"/>
          </a:xfrm>
          <a:prstGeom prst="rect">
            <a:avLst/>
          </a:prstGeom>
          <a:noFill/>
          <a:ln>
            <a:noFill/>
          </a:ln>
        </p:spPr>
      </p:pic>
      <p:pic>
        <p:nvPicPr>
          <p:cNvPr id="5" name="Picture 4" descr="C:\Users\Olga\Desktop\εργαστήρια δεξιοτήτων\φωτο\PXL_20240216_082437283.M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454" y="2164294"/>
            <a:ext cx="3863548" cy="3149544"/>
          </a:xfrm>
          <a:prstGeom prst="rect">
            <a:avLst/>
          </a:prstGeom>
          <a:noFill/>
          <a:ln>
            <a:noFill/>
          </a:ln>
        </p:spPr>
      </p:pic>
    </p:spTree>
    <p:extLst>
      <p:ext uri="{BB962C8B-B14F-4D97-AF65-F5344CB8AC3E}">
        <p14:creationId xmlns:p14="http://schemas.microsoft.com/office/powerpoint/2010/main" xmlns="" val="79301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4. Δημιουργία </a:t>
            </a:r>
            <a:r>
              <a:rPr lang="el-GR" sz="1800" dirty="0"/>
              <a:t>επιτραπέζιου παιχιδιού «Το φιδάκι της ανακύκλωσης».</a:t>
            </a:r>
            <a:r>
              <a:rPr lang="en-US" sz="1800" dirty="0"/>
              <a:t/>
            </a:r>
            <a:br>
              <a:rPr lang="en-US" sz="1800" dirty="0"/>
            </a:br>
            <a:endParaRPr lang="en-US" sz="1800" dirty="0"/>
          </a:p>
        </p:txBody>
      </p:sp>
      <p:pic>
        <p:nvPicPr>
          <p:cNvPr id="4" name="Content Placeholder 3" descr="C:\Users\Olga\Desktop\εργαστήρια δεξιοτήτων\φωτο\PXL_20240216_082207274.MP.jp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390251" y="1930400"/>
            <a:ext cx="5170833" cy="3881437"/>
          </a:xfrm>
          <a:prstGeom prst="rect">
            <a:avLst/>
          </a:prstGeom>
          <a:noFill/>
          <a:ln>
            <a:noFill/>
          </a:ln>
        </p:spPr>
      </p:pic>
    </p:spTree>
    <p:extLst>
      <p:ext uri="{BB962C8B-B14F-4D97-AF65-F5344CB8AC3E}">
        <p14:creationId xmlns:p14="http://schemas.microsoft.com/office/powerpoint/2010/main" xmlns="" val="32993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5. Παρακολούθηση </a:t>
            </a:r>
            <a:r>
              <a:rPr lang="el-GR" sz="1800" dirty="0"/>
              <a:t>βίντεο «Πού </a:t>
            </a:r>
            <a:r>
              <a:rPr lang="el-GR" sz="1800" dirty="0" smtClean="0"/>
              <a:t>πήγαν </a:t>
            </a:r>
            <a:r>
              <a:rPr lang="el-GR" sz="1800" dirty="0"/>
              <a:t>τα </a:t>
            </a:r>
            <a:r>
              <a:rPr lang="el-GR" sz="1800" dirty="0" smtClean="0"/>
              <a:t>παπάκια;» και </a:t>
            </a:r>
            <a:r>
              <a:rPr lang="el-GR" sz="1800" dirty="0"/>
              <a:t>τ</a:t>
            </a:r>
            <a:r>
              <a:rPr lang="el-GR" sz="1800" dirty="0" smtClean="0"/>
              <a:t>ραγουδάμε για την  ανακύκλωση. </a:t>
            </a:r>
            <a:r>
              <a:rPr lang="en-US" sz="1800" dirty="0"/>
              <a:t/>
            </a:r>
            <a:br>
              <a:rPr lang="en-US" sz="1800" dirty="0"/>
            </a:br>
            <a:r>
              <a:rPr lang="el-GR" sz="1800" dirty="0"/>
              <a:t> </a:t>
            </a:r>
            <a:r>
              <a:rPr lang="en-US" sz="1800" dirty="0"/>
              <a:t/>
            </a:r>
            <a:br>
              <a:rPr lang="en-US" sz="1800" dirty="0"/>
            </a:br>
            <a:endParaRPr lang="en-US" sz="1800" dirty="0"/>
          </a:p>
        </p:txBody>
      </p:sp>
      <p:pic>
        <p:nvPicPr>
          <p:cNvPr id="1034" name="Picture 10" descr="Το νέο νηπιαγωγείο που ονειρεύομαι : Τα τραγούδια της ανακύκλωση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6466" y="1793667"/>
            <a:ext cx="3322456" cy="472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96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6. Βιωματικό παιχίδι«Σκουπιδοανασκαφή» </a:t>
            </a:r>
            <a:r>
              <a:rPr lang="el-GR" sz="1800" dirty="0"/>
              <a:t>και </a:t>
            </a:r>
            <a:r>
              <a:rPr lang="el-GR" sz="1800" dirty="0" smtClean="0"/>
              <a:t>πείραμα «ο </a:t>
            </a:r>
            <a:r>
              <a:rPr lang="el-GR" sz="1800" dirty="0"/>
              <a:t>κήπος της </a:t>
            </a:r>
            <a:r>
              <a:rPr lang="el-GR" sz="1800" dirty="0" smtClean="0"/>
              <a:t>ανακύκλωσης». </a:t>
            </a:r>
            <a:r>
              <a:rPr lang="en-US" sz="1800" dirty="0"/>
              <a:t/>
            </a:r>
            <a:br>
              <a:rPr lang="en-US" sz="1800" dirty="0"/>
            </a:br>
            <a:endParaRPr lang="en-US" sz="1800" dirty="0"/>
          </a:p>
        </p:txBody>
      </p:sp>
      <p:pic>
        <p:nvPicPr>
          <p:cNvPr id="4" name="Content Placeholder 3" descr="C:\Users\Olga\Desktop\εργαστήρια δεξιοτήτων\φωτο\viber_image_2024-02-08_16-27-42-494.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2946" y="1837420"/>
            <a:ext cx="4832578" cy="2283797"/>
          </a:xfrm>
          <a:prstGeom prst="rect">
            <a:avLst/>
          </a:prstGeom>
          <a:noFill/>
          <a:ln>
            <a:noFill/>
          </a:ln>
        </p:spPr>
      </p:pic>
      <p:pic>
        <p:nvPicPr>
          <p:cNvPr id="5" name="Picture 4" descr="C:\Users\Olga\Desktop\εργαστήρια δεξιοτήτων\φωτο\viber_image_2024-02-08_16-27-36-50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1844" y="1837420"/>
            <a:ext cx="4808855" cy="2164080"/>
          </a:xfrm>
          <a:prstGeom prst="rect">
            <a:avLst/>
          </a:prstGeom>
          <a:noFill/>
          <a:ln>
            <a:noFill/>
          </a:ln>
        </p:spPr>
      </p:pic>
      <p:pic>
        <p:nvPicPr>
          <p:cNvPr id="6" name="Picture 5" descr="C:\Users\Olga\Desktop\εργαστήρια δεξιοτήτων\φωτο\viber_image_2024-02-08_16-27-44-89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2900" y="4371388"/>
            <a:ext cx="4774565" cy="2148840"/>
          </a:xfrm>
          <a:prstGeom prst="rect">
            <a:avLst/>
          </a:prstGeom>
          <a:noFill/>
          <a:ln>
            <a:noFill/>
          </a:ln>
        </p:spPr>
      </p:pic>
    </p:spTree>
    <p:extLst>
      <p:ext uri="{BB962C8B-B14F-4D97-AF65-F5344CB8AC3E}">
        <p14:creationId xmlns:p14="http://schemas.microsoft.com/office/powerpoint/2010/main" xmlns="" val="426389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7. Πείραμα «Το </a:t>
            </a:r>
            <a:r>
              <a:rPr lang="el-GR" sz="1800" dirty="0"/>
              <a:t>ταξίδι της </a:t>
            </a:r>
            <a:r>
              <a:rPr lang="el-GR" sz="1800" dirty="0" smtClean="0"/>
              <a:t>σακούλας» και</a:t>
            </a:r>
            <a:br>
              <a:rPr lang="el-GR" sz="1800" dirty="0" smtClean="0"/>
            </a:br>
            <a:r>
              <a:rPr lang="el-GR" sz="1800" dirty="0"/>
              <a:t>ε</a:t>
            </a:r>
            <a:r>
              <a:rPr lang="el-GR" sz="1800" dirty="0" smtClean="0"/>
              <a:t>πιτραπέζιο παιχνίδι για τη </a:t>
            </a:r>
            <a:r>
              <a:rPr lang="el-GR" sz="1800" dirty="0"/>
              <a:t>σωτηρία της Xελώνας </a:t>
            </a:r>
            <a:r>
              <a:rPr lang="el-GR" sz="1800" dirty="0" smtClean="0"/>
              <a:t>καρέτα- καρέτα και τη ρύπανση τω θαλασσών. </a:t>
            </a:r>
            <a:r>
              <a:rPr lang="en-US" sz="1800" dirty="0"/>
              <a:t/>
            </a:r>
            <a:br>
              <a:rPr lang="en-US" sz="1800" dirty="0"/>
            </a:br>
            <a:endParaRPr lang="en-US" sz="1800" dirty="0"/>
          </a:p>
        </p:txBody>
      </p:sp>
      <p:pic>
        <p:nvPicPr>
          <p:cNvPr id="4" name="Content Placeholder 3" descr="C:\Users\Olga\Downloads\1000024872.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2725" y="2088363"/>
            <a:ext cx="2182378" cy="3881437"/>
          </a:xfrm>
          <a:prstGeom prst="rect">
            <a:avLst/>
          </a:prstGeom>
          <a:noFill/>
          <a:ln>
            <a:noFill/>
          </a:ln>
        </p:spPr>
      </p:pic>
      <p:pic>
        <p:nvPicPr>
          <p:cNvPr id="5" name="Picture 4" descr="C:\Users\Olga\AppData\Local\Packages\Microsoft.Windows.Photos_8wekyb3d8bbwe\TempState\ShareServiceTempFolder\1000024876.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3058" y="2080381"/>
            <a:ext cx="2152248" cy="3889419"/>
          </a:xfrm>
          <a:prstGeom prst="rect">
            <a:avLst/>
          </a:prstGeom>
          <a:noFill/>
          <a:ln>
            <a:noFill/>
          </a:ln>
        </p:spPr>
      </p:pic>
      <p:pic>
        <p:nvPicPr>
          <p:cNvPr id="6" name="Picture 5" descr="C:\Users\Olga\AppData\Local\Packages\Microsoft.Windows.Photos_8wekyb3d8bbwe\TempState\ShareServiceTempFolder\1000024874.jpe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6956949" y="1953008"/>
            <a:ext cx="2209165" cy="3926205"/>
          </a:xfrm>
          <a:prstGeom prst="rect">
            <a:avLst/>
          </a:prstGeom>
          <a:noFill/>
          <a:ln>
            <a:noFill/>
          </a:ln>
        </p:spPr>
      </p:pic>
    </p:spTree>
    <p:extLst>
      <p:ext uri="{BB962C8B-B14F-4D97-AF65-F5344CB8AC3E}">
        <p14:creationId xmlns:p14="http://schemas.microsoft.com/office/powerpoint/2010/main" xmlns="" val="17009672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30</TotalTime>
  <Words>102</Words>
  <Application>Microsoft Office PowerPoint</Application>
  <PresentationFormat>Προσαρμογή</PresentationFormat>
  <Paragraphs>8</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Facet</vt:lpstr>
      <vt:lpstr>     Εργαστήρια Δεξιοτήτων  2ος θεματικός κύκλος: Φροντίζω το περιβάλλον  Τάξη: Α΄  Θέμα: Ανακύκλωση  Τίτλος: «Dirty Stories: Σκέφτομαι πριν το πετάξω»  Υπεύθυνη εκπαιδευτικός: Ζώτου Όλγα  Σχολικό έτος :2023-2024 </vt:lpstr>
      <vt:lpstr>1. Καταγράφουμε τα σκουπίδια της τάξης μας και λέμε από ποιο υλικό είναι φτιαγμένα. Συζητάμε για το πού πηγαίνουν τα σκουπίδια και ακολουθεί φύλλο εργασίας για να ξεχωρίσουν οι μαθητές ποια υλικά ανακυκλώνονται και ποια όχι. </vt:lpstr>
      <vt:lpstr>2. Παρακολούθηση βίντεο από την ελληνική εταιρεία αξιοποίησης ανακύκλωσης για το πώς λειτουργεί ο μπλε κάδος και παιχνίδι με στεφάνια για την κατηγοριοποίηση των ανακυκλώσιμων υλικών.   </vt:lpstr>
      <vt:lpstr>3. Κατασκευή μολυβοθήκης από ρολό χαρτί υγείας και     ζωγραφιές με θέμα τη ανακύκλωση.   </vt:lpstr>
      <vt:lpstr>4. Δημιουργία επιτραπέζιου παιχιδιού «Το φιδάκι της ανακύκλωσης». </vt:lpstr>
      <vt:lpstr>5. Παρακολούθηση βίντεο «Πού πήγαν τα παπάκια;» και τραγουδάμε για την  ανακύκλωση.    </vt:lpstr>
      <vt:lpstr>6. Βιωματικό παιχίδι«Σκουπιδοανασκαφή» και πείραμα «ο κήπος της ανακύκλωσης».  </vt:lpstr>
      <vt:lpstr>7. Πείραμα «Το ταξίδι της σακούλας» και επιτραπέζιο παιχνίδι για τη σωτηρία της Xελώνας καρέτα- καρέτα και τη ρύπανση τω θαλασσών.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Εργαστήρια Δεξιοτήτων  2ος θεματικός κύκλος:Θέμα: «Φροντίζω το περιβάλλον»   Τάξη: Α΄  Θέμα: «Ανακύκλωση»   Τίτλος: «Dirty Stories: Σκέφτομαι πριν το πετάξω»  Υπεύθυνη εκπαιδευτικός: Ζώτου Όλγα  Σχολικό έτος :2023-2024</dc:title>
  <dc:creator>Olga Zwt</dc:creator>
  <cp:lastModifiedBy>User</cp:lastModifiedBy>
  <cp:revision>7</cp:revision>
  <dcterms:created xsi:type="dcterms:W3CDTF">2024-02-17T21:55:27Z</dcterms:created>
  <dcterms:modified xsi:type="dcterms:W3CDTF">2024-02-21T20:39:01Z</dcterms:modified>
</cp:coreProperties>
</file>