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23294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8938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5548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6689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3900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7510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78045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6005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4492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7BE96-FAF9-4C47-871A-71426F9AC95C}"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40023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8310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47BE96-FAF9-4C47-871A-71426F9AC95C}"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23243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47BE96-FAF9-4C47-871A-71426F9AC95C}"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23920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7BE96-FAF9-4C47-871A-71426F9AC95C}"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16678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04610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7BE96-FAF9-4C47-871A-71426F9AC95C}"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102841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BE96-FAF9-4C47-871A-71426F9AC95C}" type="datetimeFigureOut">
              <a:rPr lang="en-US" smtClean="0"/>
              <a:pPr/>
              <a:t>2/21/2024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231A74-9DE3-41C4-AFF5-DD9381CBCE6E}" type="slidenum">
              <a:rPr lang="en-US" smtClean="0"/>
              <a:pPr/>
              <a:t>‹#›</a:t>
            </a:fld>
            <a:endParaRPr lang="en-US"/>
          </a:p>
        </p:txBody>
      </p:sp>
    </p:spTree>
    <p:extLst>
      <p:ext uri="{BB962C8B-B14F-4D97-AF65-F5344CB8AC3E}">
        <p14:creationId xmlns:p14="http://schemas.microsoft.com/office/powerpoint/2010/main" xmlns="" val="346723523"/>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577824"/>
          </a:xfrm>
        </p:spPr>
        <p:txBody>
          <a:bodyPr>
            <a:noAutofit/>
          </a:bodyPr>
          <a:lstStyle/>
          <a:p>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Εργαστήρια Δεξιοτήτων</a:t>
            </a:r>
            <a:br>
              <a:rPr lang="el-GR" sz="1800" dirty="0" smtClean="0"/>
            </a:br>
            <a:r>
              <a:rPr lang="el-GR" sz="1800" dirty="0" smtClean="0"/>
              <a:t/>
            </a:r>
            <a:br>
              <a:rPr lang="el-GR" sz="1800" dirty="0" smtClean="0"/>
            </a:br>
            <a:r>
              <a:rPr lang="el-GR" sz="1800" dirty="0" smtClean="0"/>
              <a:t>2</a:t>
            </a:r>
            <a:r>
              <a:rPr lang="el-GR" sz="1800" baseline="30000" dirty="0" smtClean="0"/>
              <a:t>ος </a:t>
            </a:r>
            <a:r>
              <a:rPr lang="el-GR" sz="1800" dirty="0" smtClean="0"/>
              <a:t>θεματικός κύκλος: Φροντίζω </a:t>
            </a:r>
            <a:r>
              <a:rPr lang="el-GR" sz="1800" dirty="0"/>
              <a:t>το </a:t>
            </a:r>
            <a:r>
              <a:rPr lang="el-GR" sz="1800" dirty="0" smtClean="0"/>
              <a:t>περιβάλλον</a:t>
            </a:r>
            <a:r>
              <a:rPr lang="en-US" sz="1800" dirty="0"/>
              <a:t/>
            </a:r>
            <a:br>
              <a:rPr lang="en-US" sz="1800" dirty="0"/>
            </a:br>
            <a:r>
              <a:rPr lang="en-US" sz="1800" dirty="0" smtClean="0"/>
              <a:t/>
            </a:r>
            <a:br>
              <a:rPr lang="en-US" sz="1800" dirty="0" smtClean="0"/>
            </a:br>
            <a:r>
              <a:rPr lang="el-GR" sz="1800" dirty="0" smtClean="0"/>
              <a:t>Τάξη: Γ΄Δ΄</a:t>
            </a:r>
            <a:br>
              <a:rPr lang="el-GR" sz="1800" dirty="0" smtClean="0"/>
            </a:br>
            <a:r>
              <a:rPr lang="en-US" sz="1800" dirty="0" smtClean="0"/>
              <a:t/>
            </a:r>
            <a:br>
              <a:rPr lang="en-US" sz="1800" dirty="0" smtClean="0"/>
            </a:br>
            <a:r>
              <a:rPr lang="el-GR" sz="1800" dirty="0" smtClean="0"/>
              <a:t>Θέμα: Ανακύκλωση</a:t>
            </a:r>
            <a:br>
              <a:rPr lang="el-GR" sz="1800" dirty="0" smtClean="0"/>
            </a:br>
            <a:r>
              <a:rPr lang="en-US" sz="1800" dirty="0" smtClean="0"/>
              <a:t/>
            </a:r>
            <a:br>
              <a:rPr lang="en-US" sz="1800" dirty="0" smtClean="0"/>
            </a:br>
            <a:r>
              <a:rPr lang="el-GR" sz="1800" dirty="0" smtClean="0"/>
              <a:t>Τίτλος: «Dirty Stories: Σκέφτομαι πριν το πετάξω»</a:t>
            </a:r>
            <a:br>
              <a:rPr lang="el-GR" sz="1800" dirty="0" smtClean="0"/>
            </a:br>
            <a:r>
              <a:rPr lang="en-US" sz="1800" dirty="0" smtClean="0"/>
              <a:t/>
            </a:r>
            <a:br>
              <a:rPr lang="en-US" sz="1800" dirty="0" smtClean="0"/>
            </a:br>
            <a:r>
              <a:rPr lang="el-GR" sz="1800" dirty="0" smtClean="0"/>
              <a:t>Υπεύθυνη εκπαιδευτικός: Ζώτου Όλγα</a:t>
            </a:r>
            <a:br>
              <a:rPr lang="el-GR" sz="1800" dirty="0" smtClean="0"/>
            </a:br>
            <a:r>
              <a:rPr lang="en-US" sz="1800" dirty="0" smtClean="0"/>
              <a:t/>
            </a:r>
            <a:br>
              <a:rPr lang="en-US" sz="1800" dirty="0" smtClean="0"/>
            </a:br>
            <a:r>
              <a:rPr lang="el-GR" sz="1800" dirty="0" smtClean="0"/>
              <a:t>Σχολικό έτος :2023-2024</a:t>
            </a:r>
            <a:r>
              <a:rPr lang="en-US" sz="1800" dirty="0" smtClean="0"/>
              <a:t/>
            </a:r>
            <a:br>
              <a:rPr lang="en-US" sz="1800" dirty="0" smtClean="0"/>
            </a:br>
            <a:endParaRPr lang="en-US" sz="1800" dirty="0"/>
          </a:p>
        </p:txBody>
      </p:sp>
    </p:spTree>
    <p:extLst>
      <p:ext uri="{BB962C8B-B14F-4D97-AF65-F5344CB8AC3E}">
        <p14:creationId xmlns:p14="http://schemas.microsoft.com/office/powerpoint/2010/main" xmlns="" val="37577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1800" dirty="0" smtClean="0"/>
              <a:t>1. Καταγράφουμε </a:t>
            </a:r>
            <a:r>
              <a:rPr lang="el-GR" sz="1800" dirty="0"/>
              <a:t>τα σκουπίδια της τάξης μας και λέμε από ποιο υλικό είναι φτιαγμένα. Συζητάμε για το πού πηγαίνουν τα </a:t>
            </a:r>
            <a:r>
              <a:rPr lang="el-GR" sz="1800" dirty="0" smtClean="0"/>
              <a:t>σκουπίδια</a:t>
            </a:r>
            <a:r>
              <a:rPr lang="el-GR" sz="1800" dirty="0"/>
              <a:t> </a:t>
            </a:r>
            <a:r>
              <a:rPr lang="el-GR" sz="1800" dirty="0" smtClean="0"/>
              <a:t>και ακολουθεί</a:t>
            </a:r>
            <a:r>
              <a:rPr lang="en-US" sz="1800" dirty="0"/>
              <a:t/>
            </a:r>
            <a:br>
              <a:rPr lang="en-US" sz="1800" dirty="0"/>
            </a:br>
            <a:r>
              <a:rPr lang="el-GR" sz="1800" dirty="0"/>
              <a:t>φ</a:t>
            </a:r>
            <a:r>
              <a:rPr lang="el-GR" sz="1800" dirty="0" smtClean="0"/>
              <a:t>ύλλο </a:t>
            </a:r>
            <a:r>
              <a:rPr lang="el-GR" sz="1800" dirty="0"/>
              <a:t>εργασίας για να </a:t>
            </a:r>
            <a:r>
              <a:rPr lang="el-GR" sz="1800" dirty="0" smtClean="0"/>
              <a:t>ξεχωρίσουν οι μαθητές </a:t>
            </a:r>
            <a:r>
              <a:rPr lang="el-GR" sz="1800" dirty="0"/>
              <a:t>ποια υλικά ανακυκλώνονται και ποια όχι.</a:t>
            </a:r>
            <a:r>
              <a:rPr lang="en-US" sz="1800" dirty="0"/>
              <a:t/>
            </a:r>
            <a:br>
              <a:rPr lang="en-US" sz="1800" dirty="0"/>
            </a:br>
            <a:endParaRPr lang="en-US" sz="1800" dirty="0"/>
          </a:p>
        </p:txBody>
      </p:sp>
      <p:pic>
        <p:nvPicPr>
          <p:cNvPr id="9" name="Picture 8" descr="C:\Users\Olga\Desktop\εργαστήρια δεξιοτήτων\φωτο\PXL_20240216_082510475.MP.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861199" y="1776019"/>
            <a:ext cx="3171151" cy="4232513"/>
          </a:xfrm>
          <a:prstGeom prst="rect">
            <a:avLst/>
          </a:prstGeom>
          <a:noFill/>
          <a:ln>
            <a:noFill/>
          </a:ln>
        </p:spPr>
      </p:pic>
    </p:spTree>
    <p:extLst>
      <p:ext uri="{BB962C8B-B14F-4D97-AF65-F5344CB8AC3E}">
        <p14:creationId xmlns:p14="http://schemas.microsoft.com/office/powerpoint/2010/main" xmlns="" val="197399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sz="1800" dirty="0" smtClean="0"/>
              <a:t>2. Παρακολούθηση </a:t>
            </a:r>
            <a:r>
              <a:rPr lang="el-GR" sz="1800" dirty="0"/>
              <a:t>βίντεο από </a:t>
            </a:r>
            <a:r>
              <a:rPr lang="el-GR" sz="1800" dirty="0" smtClean="0"/>
              <a:t>την </a:t>
            </a:r>
            <a:r>
              <a:rPr lang="el-GR" sz="1800" dirty="0"/>
              <a:t>Ε</a:t>
            </a:r>
            <a:r>
              <a:rPr lang="el-GR" sz="1800" dirty="0" smtClean="0"/>
              <a:t>λληνική </a:t>
            </a:r>
            <a:r>
              <a:rPr lang="el-GR" sz="1800" dirty="0"/>
              <a:t>ε</a:t>
            </a:r>
            <a:r>
              <a:rPr lang="el-GR" sz="1800" dirty="0" smtClean="0"/>
              <a:t>ταιρεία </a:t>
            </a:r>
            <a:r>
              <a:rPr lang="el-GR" sz="1800" dirty="0"/>
              <a:t>αξιοποίησης ανακύκλωσης για το </a:t>
            </a:r>
            <a:r>
              <a:rPr lang="el-GR" sz="1800" dirty="0" smtClean="0"/>
              <a:t>πώς </a:t>
            </a:r>
            <a:r>
              <a:rPr lang="el-GR" sz="1800" dirty="0"/>
              <a:t>λειτουργεί ο μπλε </a:t>
            </a:r>
            <a:r>
              <a:rPr lang="el-GR" sz="1800" dirty="0" smtClean="0"/>
              <a:t>κάδος.</a:t>
            </a:r>
            <a:r>
              <a:rPr lang="el-GR" sz="1800" dirty="0"/>
              <a:t> </a:t>
            </a:r>
            <a:r>
              <a:rPr lang="en-US" sz="1800" dirty="0"/>
              <a:t/>
            </a:r>
            <a:br>
              <a:rPr lang="en-US" sz="1800" dirty="0"/>
            </a:br>
            <a:endParaRPr lang="en-US" sz="1800" dirty="0"/>
          </a:p>
        </p:txBody>
      </p:sp>
      <p:pic>
        <p:nvPicPr>
          <p:cNvPr id="2050" name="Picture 2" descr="Ανακύκλωση : Συνέντευξη με τον μπλε κάδο της γειτονιάς μα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19215" y="2568462"/>
            <a:ext cx="4585143" cy="2994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137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a:t>3</a:t>
            </a:r>
            <a:r>
              <a:rPr lang="el-GR" sz="1800" dirty="0" smtClean="0"/>
              <a:t>. Παρακολούθηση </a:t>
            </a:r>
            <a:r>
              <a:rPr lang="el-GR" sz="1800" dirty="0"/>
              <a:t>βίντεο «Πού πήγα τα </a:t>
            </a:r>
            <a:r>
              <a:rPr lang="el-GR" sz="1800" dirty="0" smtClean="0"/>
              <a:t>παπάκια;» και </a:t>
            </a:r>
            <a:r>
              <a:rPr lang="el-GR" sz="1800" dirty="0"/>
              <a:t>τ</a:t>
            </a:r>
            <a:r>
              <a:rPr lang="el-GR" sz="1800" dirty="0" smtClean="0"/>
              <a:t>ραγουδάμε για την  ανακύκλωση. </a:t>
            </a:r>
            <a:r>
              <a:rPr lang="en-US" sz="1800" dirty="0"/>
              <a:t/>
            </a:r>
            <a:br>
              <a:rPr lang="en-US" sz="1800" dirty="0"/>
            </a:br>
            <a:r>
              <a:rPr lang="el-GR" sz="1800" dirty="0"/>
              <a:t> </a:t>
            </a:r>
            <a:r>
              <a:rPr lang="en-US" sz="1800" dirty="0"/>
              <a:t/>
            </a:r>
            <a:br>
              <a:rPr lang="en-US" sz="1800" dirty="0"/>
            </a:br>
            <a:endParaRPr lang="en-US" sz="1800" dirty="0"/>
          </a:p>
        </p:txBody>
      </p:sp>
      <p:pic>
        <p:nvPicPr>
          <p:cNvPr id="1034" name="Picture 10" descr="Το νέο νηπιαγωγείο που ονειρεύομαι : Τα τραγούδια της ανακύκλωση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6466" y="1793667"/>
            <a:ext cx="3322456" cy="472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96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4.Βιωματικό παιχνίδι«Σκουπιδοανασκαφή</a:t>
            </a:r>
            <a:r>
              <a:rPr lang="el-GR" sz="1800" dirty="0"/>
              <a:t>» και πείραμα «ο κήπος της ανακύκλωσης». </a:t>
            </a:r>
            <a:r>
              <a:rPr lang="en-US" sz="1800" dirty="0"/>
              <a:t/>
            </a:r>
            <a:br>
              <a:rPr lang="en-US" sz="1800" dirty="0"/>
            </a:br>
            <a:r>
              <a:rPr lang="en-US" sz="1800" dirty="0"/>
              <a:t/>
            </a:r>
            <a:br>
              <a:rPr lang="en-US" sz="1800" dirty="0"/>
            </a:br>
            <a:endParaRPr lang="en-US" sz="1800" dirty="0"/>
          </a:p>
        </p:txBody>
      </p:sp>
      <p:pic>
        <p:nvPicPr>
          <p:cNvPr id="4" name="Content Placeholder 3" descr="C:\Users\Olga\Desktop\εργαστήρια δεξιοτήτων\φωτο\viber_image_2024-02-08_16-27-42-494.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2946" y="1837420"/>
            <a:ext cx="4832578" cy="2283797"/>
          </a:xfrm>
          <a:prstGeom prst="rect">
            <a:avLst/>
          </a:prstGeom>
          <a:noFill/>
          <a:ln>
            <a:noFill/>
          </a:ln>
        </p:spPr>
      </p:pic>
      <p:pic>
        <p:nvPicPr>
          <p:cNvPr id="5" name="Picture 4" descr="C:\Users\Olga\Desktop\εργαστήρια δεξιοτήτων\φωτο\viber_image_2024-02-08_16-27-36-50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1844" y="1837420"/>
            <a:ext cx="4808855" cy="2164080"/>
          </a:xfrm>
          <a:prstGeom prst="rect">
            <a:avLst/>
          </a:prstGeom>
          <a:noFill/>
          <a:ln>
            <a:noFill/>
          </a:ln>
        </p:spPr>
      </p:pic>
      <p:pic>
        <p:nvPicPr>
          <p:cNvPr id="6" name="Picture 5" descr="C:\Users\Olga\Desktop\εργαστήρια δεξιοτήτων\φωτο\viber_image_2024-02-08_16-27-44-89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2900" y="4371388"/>
            <a:ext cx="4774565" cy="2148840"/>
          </a:xfrm>
          <a:prstGeom prst="rect">
            <a:avLst/>
          </a:prstGeom>
          <a:noFill/>
          <a:ln>
            <a:noFill/>
          </a:ln>
        </p:spPr>
      </p:pic>
    </p:spTree>
    <p:extLst>
      <p:ext uri="{BB962C8B-B14F-4D97-AF65-F5344CB8AC3E}">
        <p14:creationId xmlns:p14="http://schemas.microsoft.com/office/powerpoint/2010/main" xmlns="" val="426389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l-GR" sz="1800" dirty="0" smtClean="0"/>
              <a:t>5.Φτιάχνουμε </a:t>
            </a:r>
            <a:r>
              <a:rPr lang="el-GR" sz="1800" dirty="0"/>
              <a:t>κάδο ανακύκλωσης για </a:t>
            </a:r>
            <a:r>
              <a:rPr lang="el-GR" sz="1800" dirty="0" smtClean="0"/>
              <a:t>την </a:t>
            </a:r>
            <a:r>
              <a:rPr lang="el-GR" sz="1800" dirty="0"/>
              <a:t>τάξη.</a:t>
            </a:r>
            <a:r>
              <a:rPr lang="en-US" sz="1800" dirty="0"/>
              <a:t/>
            </a:r>
            <a:br>
              <a:rPr lang="en-US" sz="1800" dirty="0"/>
            </a:br>
            <a:r>
              <a:rPr lang="en-US" sz="1800" dirty="0"/>
              <a:t/>
            </a:r>
            <a:br>
              <a:rPr lang="en-US" sz="1800" dirty="0"/>
            </a:br>
            <a:endParaRPr lang="en-US" sz="1800" dirty="0"/>
          </a:p>
        </p:txBody>
      </p:sp>
      <p:pic>
        <p:nvPicPr>
          <p:cNvPr id="4" name="Content Placeholder 3" descr="C:\Users\Olga\Desktop\εργαστήρια δεξιοτήτων\φωτο\PXL_20240125_091206968.MP.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7686" y="2290273"/>
            <a:ext cx="2319790" cy="3366790"/>
          </a:xfrm>
          <a:prstGeom prst="rect">
            <a:avLst/>
          </a:prstGeom>
          <a:noFill/>
          <a:ln>
            <a:noFill/>
          </a:ln>
        </p:spPr>
      </p:pic>
      <p:pic>
        <p:nvPicPr>
          <p:cNvPr id="5" name="Picture 4" descr="C:\Users\Olga\Desktop\εργαστήρια δεξιοτήτων\φωτο\PXL_20240201_090628789.M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0707" y="2290273"/>
            <a:ext cx="2533817" cy="3366790"/>
          </a:xfrm>
          <a:prstGeom prst="rect">
            <a:avLst/>
          </a:prstGeom>
          <a:noFill/>
          <a:ln>
            <a:noFill/>
          </a:ln>
        </p:spPr>
      </p:pic>
      <p:pic>
        <p:nvPicPr>
          <p:cNvPr id="6" name="Picture 5" descr="C:\Users\Olga\Desktop\εργαστήρια δεξιοτήτων\φωτο\PXL_20240216_11251478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7755" y="2274418"/>
            <a:ext cx="2536190" cy="3382645"/>
          </a:xfrm>
          <a:prstGeom prst="rect">
            <a:avLst/>
          </a:prstGeom>
          <a:noFill/>
          <a:ln>
            <a:noFill/>
          </a:ln>
        </p:spPr>
      </p:pic>
    </p:spTree>
    <p:extLst>
      <p:ext uri="{BB962C8B-B14F-4D97-AF65-F5344CB8AC3E}">
        <p14:creationId xmlns:p14="http://schemas.microsoft.com/office/powerpoint/2010/main" xmlns="" val="66331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800" dirty="0" smtClean="0"/>
              <a:t>6. Φτιάχνουμε </a:t>
            </a:r>
            <a:r>
              <a:rPr lang="el-GR" sz="1800" dirty="0"/>
              <a:t>κάδο ανακύκλωσης καπακιών για το σχολείο.</a:t>
            </a:r>
            <a:r>
              <a:rPr lang="en-US" sz="1800" dirty="0"/>
              <a:t/>
            </a:r>
            <a:br>
              <a:rPr lang="en-US" sz="1800" dirty="0"/>
            </a:br>
            <a:r>
              <a:rPr lang="el-GR" sz="1800" dirty="0"/>
              <a:t> </a:t>
            </a:r>
            <a:endParaRPr lang="en-US" sz="1800" dirty="0"/>
          </a:p>
        </p:txBody>
      </p:sp>
      <p:pic>
        <p:nvPicPr>
          <p:cNvPr id="4" name="Content Placeholder 3" descr="C:\Users\Olga\Desktop\εργαστήρια δεξιοτήτων\φωτο\PXL_20240201_092456615.MP.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54602" y="1861486"/>
            <a:ext cx="2909973" cy="3881437"/>
          </a:xfrm>
          <a:prstGeom prst="rect">
            <a:avLst/>
          </a:prstGeom>
          <a:noFill/>
          <a:ln>
            <a:noFill/>
          </a:ln>
        </p:spPr>
      </p:pic>
      <p:pic>
        <p:nvPicPr>
          <p:cNvPr id="5" name="Picture 4" descr="C:\Users\Olga\Desktop\εργαστήρια δεξιοτήτων\φωτο\PXL_20240216_112740683.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577632" y="1861485"/>
            <a:ext cx="3062166" cy="3881437"/>
          </a:xfrm>
          <a:prstGeom prst="rect">
            <a:avLst/>
          </a:prstGeom>
          <a:noFill/>
          <a:ln>
            <a:noFill/>
          </a:ln>
        </p:spPr>
      </p:pic>
    </p:spTree>
    <p:extLst>
      <p:ext uri="{BB962C8B-B14F-4D97-AF65-F5344CB8AC3E}">
        <p14:creationId xmlns:p14="http://schemas.microsoft.com/office/powerpoint/2010/main" xmlns="" val="2164413935"/>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2396</TotalTime>
  <Words>87</Words>
  <Application>Microsoft Office PowerPoint</Application>
  <PresentationFormat>Προσαρμογή</PresentationFormat>
  <Paragraphs>7</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Facet</vt:lpstr>
      <vt:lpstr>     Εργαστήρια Δεξιοτήτων  2ος θεματικός κύκλος: Φροντίζω το περιβάλλον  Τάξη: Γ΄Δ΄  Θέμα: Ανακύκλωση  Τίτλος: «Dirty Stories: Σκέφτομαι πριν το πετάξω»  Υπεύθυνη εκπαιδευτικός: Ζώτου Όλγα  Σχολικό έτος :2023-2024 </vt:lpstr>
      <vt:lpstr>1. Καταγράφουμε τα σκουπίδια της τάξης μας και λέμε από ποιο υλικό είναι φτιαγμένα. Συζητάμε για το πού πηγαίνουν τα σκουπίδια και ακολουθεί φύλλο εργασίας για να ξεχωρίσουν οι μαθητές ποια υλικά ανακυκλώνονται και ποια όχι. </vt:lpstr>
      <vt:lpstr>2. Παρακολούθηση βίντεο από την Ελληνική εταιρεία αξιοποίησης ανακύκλωσης για το πώς λειτουργεί ο μπλε κάδος.  </vt:lpstr>
      <vt:lpstr>3. Παρακολούθηση βίντεο «Πού πήγα τα παπάκια;» και τραγουδάμε για την  ανακύκλωση.    </vt:lpstr>
      <vt:lpstr>4.Βιωματικό παιχνίδι«Σκουπιδοανασκαφή» και πείραμα «ο κήπος της ανακύκλωσης».   </vt:lpstr>
      <vt:lpstr>5.Φτιάχνουμε κάδο ανακύκλωσης για την τάξη.  </vt:lpstr>
      <vt:lpstr>6. Φτιάχνουμε κάδο ανακύκλωσης καπακιών για το σχολείο.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Εργαστήρια Δεξιοτήτων  2ος θεματικός κύκλος:Θέμα: «Φροντίζω το περιβάλλον»   Τάξη: Α΄  Θέμα: «Ανακύκλωση»   Τίτλος: «Dirty Stories: Σκέφτομαι πριν το πετάξω»  Υπεύθυνη εκπαιδευτικός: Ζώτου Όλγα  Σχολικό έτος :2023-2024</dc:title>
  <dc:creator>Olga Zwt</dc:creator>
  <cp:lastModifiedBy>User</cp:lastModifiedBy>
  <cp:revision>7</cp:revision>
  <dcterms:created xsi:type="dcterms:W3CDTF">2024-02-17T21:55:27Z</dcterms:created>
  <dcterms:modified xsi:type="dcterms:W3CDTF">2024-02-21T20:41:32Z</dcterms:modified>
</cp:coreProperties>
</file>