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3" r:id="rId6"/>
    <p:sldId id="265" r:id="rId7"/>
    <p:sldId id="258" r:id="rId8"/>
    <p:sldId id="262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D97A-D874-4023-8836-A8E6604A0A71}" type="datetimeFigureOut">
              <a:rPr lang="el-GR" smtClean="0"/>
              <a:pPr/>
              <a:t>19/2/2024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6C18-B96F-4EAF-B0A8-46224940B1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/>
            </a:r>
            <a:b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</a:br>
            <a:r>
              <a:rPr lang="el-GR" sz="49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>2</a:t>
            </a:r>
            <a:r>
              <a:rPr lang="el-GR" sz="4900" b="1" baseline="300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>ο </a:t>
            </a:r>
            <a:r>
              <a:rPr lang="el-GR" sz="49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>Εργαστήριο δεξιοτήτων</a:t>
            </a:r>
            <a:endParaRPr lang="el-GR" sz="4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8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>	</a:t>
            </a:r>
          </a:p>
          <a:p>
            <a:pPr algn="ctr">
              <a:buNone/>
            </a:pPr>
            <a:r>
              <a:rPr lang="el-GR" sz="4800" b="1" dirty="0" smtClean="0">
                <a:solidFill>
                  <a:schemeClr val="accent3">
                    <a:lumMod val="50000"/>
                  </a:schemeClr>
                </a:solidFill>
                <a:latin typeface="AC-Hollow" pitchFamily="50" charset="-95"/>
                <a:ea typeface="AC-Hollow" pitchFamily="50" charset="-95"/>
              </a:rPr>
              <a:t>Φυσικές καταστροφές - Πολιτική προστασία</a:t>
            </a:r>
          </a:p>
          <a:p>
            <a:pPr algn="ctr">
              <a:buNone/>
            </a:pPr>
            <a:endParaRPr lang="el-GR" sz="4800" b="1" dirty="0" smtClean="0">
              <a:solidFill>
                <a:schemeClr val="accent3">
                  <a:lumMod val="50000"/>
                </a:schemeClr>
              </a:solidFill>
              <a:latin typeface="Segoe Print" pitchFamily="2" charset="0"/>
              <a:ea typeface="AC-Hollow" pitchFamily="50" charset="-95"/>
            </a:endParaRPr>
          </a:p>
          <a:p>
            <a:pPr algn="ctr">
              <a:buNone/>
            </a:pPr>
            <a:endParaRPr lang="el-GR" sz="48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ea typeface="AC-Hollow" pitchFamily="50" charset="-95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642918"/>
            <a:ext cx="8715436" cy="1214446"/>
          </a:xfrm>
        </p:spPr>
        <p:txBody>
          <a:bodyPr>
            <a:noAutofit/>
          </a:bodyPr>
          <a:lstStyle/>
          <a:p>
            <a:r>
              <a:rPr lang="el-GR" sz="3600" dirty="0" smtClean="0">
                <a:latin typeface="Segoe Print" pitchFamily="2" charset="0"/>
              </a:rPr>
              <a:t/>
            </a:r>
            <a:br>
              <a:rPr lang="el-GR" sz="3600" dirty="0" smtClean="0">
                <a:latin typeface="Segoe Print" pitchFamily="2" charset="0"/>
              </a:rPr>
            </a:br>
            <a:r>
              <a:rPr lang="el-GR" sz="3600" dirty="0" smtClean="0">
                <a:latin typeface="Segoe Print" pitchFamily="2" charset="0"/>
              </a:rPr>
              <a:t> </a:t>
            </a:r>
            <a:r>
              <a:rPr lang="el-GR" sz="36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«Σεισμοί, πλημμύρες, πυρκαγιές..</a:t>
            </a:r>
            <a:br>
              <a:rPr lang="el-GR" sz="36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</a:br>
            <a:r>
              <a:rPr lang="el-GR" sz="3600" dirty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α</a:t>
            </a:r>
            <a:r>
              <a:rPr lang="el-GR" sz="36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ποφεύγουμε καταστροφές!» </a:t>
            </a:r>
            <a:r>
              <a:rPr lang="el-GR" sz="3600" dirty="0" smtClean="0">
                <a:latin typeface="Segoe Print" pitchFamily="2" charset="0"/>
              </a:rPr>
              <a:t/>
            </a:r>
            <a:br>
              <a:rPr lang="el-GR" sz="3600" dirty="0" smtClean="0">
                <a:latin typeface="Segoe Print" pitchFamily="2" charset="0"/>
              </a:rPr>
            </a:br>
            <a:endParaRPr lang="el-GR" sz="3600" dirty="0">
              <a:latin typeface="Segoe Print" pitchFamily="2" charset="0"/>
            </a:endParaRPr>
          </a:p>
        </p:txBody>
      </p:sp>
      <p:pic>
        <p:nvPicPr>
          <p:cNvPr id="4" name="3 - Θέση περιεχομένου" descr="C:\Users\user\Desktop\fire-1265666_12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77357">
            <a:off x="1142754" y="3688318"/>
            <a:ext cx="2639937" cy="20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:\Users\user\Desktop\sigonella-81772_1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0620">
            <a:off x="3654722" y="2825917"/>
            <a:ext cx="2724103" cy="207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:\Users\user\Desktop\earthquake-1665878_12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1310">
            <a:off x="6025539" y="4417410"/>
            <a:ext cx="2473866" cy="187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Στο 2</a:t>
            </a:r>
            <a:r>
              <a:rPr lang="el-GR" baseline="300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ο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εργαστήριο…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μιλήσαμε για τις φυσικές καταστροφές,</a:t>
            </a:r>
          </a:p>
          <a:p>
            <a:pPr algn="just">
              <a:lnSpc>
                <a:spcPct val="150000"/>
              </a:lnSpc>
              <a:buNone/>
            </a:pPr>
            <a:endParaRPr lang="el-GR" dirty="0" smtClean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διερευνήσαμε τα αίτιά τους,</a:t>
            </a:r>
          </a:p>
          <a:p>
            <a:pPr algn="just">
              <a:lnSpc>
                <a:spcPct val="150000"/>
              </a:lnSpc>
              <a:buNone/>
            </a:pPr>
            <a:endParaRPr lang="el-GR" dirty="0" smtClean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συζητήσαμε για τις περιβαλλοντικές, κοινωνικές και οικονομικές επιπτώσεις τους</a:t>
            </a:r>
          </a:p>
          <a:p>
            <a:pPr algn="just">
              <a:lnSpc>
                <a:spcPct val="150000"/>
              </a:lnSpc>
              <a:buNone/>
            </a:pPr>
            <a:endParaRPr lang="el-GR" dirty="0" smtClean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  <a:p>
            <a:pPr>
              <a:buFont typeface="Courier New" pitchFamily="49" charset="0"/>
              <a:buChar char="o"/>
            </a:pP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για την εμπλοκή των θεσμών αλλά και την ατομική μας ευθύνη</a:t>
            </a:r>
            <a:endParaRPr lang="el-GR" sz="3200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 descr="erg.dex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3895">
            <a:off x="1600039" y="4193861"/>
            <a:ext cx="1677019" cy="2236025"/>
          </a:xfrm>
          <a:prstGeom prst="rect">
            <a:avLst/>
          </a:prstGeom>
        </p:spPr>
      </p:pic>
      <p:pic>
        <p:nvPicPr>
          <p:cNvPr id="7" name="6 - Εικόνα" descr="erg.dex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62634" y="1595425"/>
            <a:ext cx="2000264" cy="2667019"/>
          </a:xfrm>
          <a:prstGeom prst="rect">
            <a:avLst/>
          </a:prstGeom>
        </p:spPr>
      </p:pic>
      <p:pic>
        <p:nvPicPr>
          <p:cNvPr id="8" name="7 - Εικόνα" descr="erg.dex.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000504"/>
            <a:ext cx="2762269" cy="20717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428736"/>
            <a:ext cx="4162349" cy="254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παίξαμε διαδικτυακά παιχνίδια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4214842" cy="270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03624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πειραματιστήκαμε</a:t>
            </a:r>
            <a:endParaRPr lang="el-GR" sz="3200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3 - Θέση περιεχομένου" descr="C:\Users\user\Desktop\IMG_20240219_125226_5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42663">
            <a:off x="3421404" y="1741691"/>
            <a:ext cx="2865858" cy="194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:\Users\user\Desktop\IMG_20240219_125243_134.jpg"/>
          <p:cNvPicPr/>
          <p:nvPr/>
        </p:nvPicPr>
        <p:blipFill>
          <a:blip r:embed="rId3" cstate="print"/>
          <a:srcRect t="20057" r="17209"/>
          <a:stretch>
            <a:fillRect/>
          </a:stretch>
        </p:blipFill>
        <p:spPr bwMode="auto">
          <a:xfrm rot="1250874">
            <a:off x="875951" y="4078822"/>
            <a:ext cx="2027930" cy="208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:\Users\user\Desktop\IMG_20240219_125434_854.jpg"/>
          <p:cNvPicPr/>
          <p:nvPr/>
        </p:nvPicPr>
        <p:blipFill>
          <a:blip r:embed="rId4" cstate="print"/>
          <a:srcRect l="21213"/>
          <a:stretch>
            <a:fillRect/>
          </a:stretch>
        </p:blipFill>
        <p:spPr bwMode="auto">
          <a:xfrm rot="19153176">
            <a:off x="6269388" y="1656758"/>
            <a:ext cx="2168358" cy="224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C:\Users\user\Desktop\IMG_20240219_124928_1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7073">
            <a:off x="794205" y="1889955"/>
            <a:ext cx="2626368" cy="18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C:\Users\user\Desktop\IMG_20240219_125419_347.jpg"/>
          <p:cNvPicPr/>
          <p:nvPr/>
        </p:nvPicPr>
        <p:blipFill>
          <a:blip r:embed="rId6" cstate="print"/>
          <a:srcRect l="14441" t="40778"/>
          <a:stretch>
            <a:fillRect/>
          </a:stretch>
        </p:blipFill>
        <p:spPr bwMode="auto">
          <a:xfrm rot="2276183">
            <a:off x="5806724" y="4157481"/>
            <a:ext cx="2382605" cy="20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C:\Users\user\Desktop\IMG_20240219_125221_0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57514">
            <a:off x="2945184" y="3773762"/>
            <a:ext cx="2825003" cy="224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φτιάξαμε οδηγούς αυτοπροστασίας</a:t>
            </a:r>
            <a:endParaRPr lang="el-GR" sz="3200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8898"/>
          <a:stretch>
            <a:fillRect/>
          </a:stretch>
        </p:blipFill>
        <p:spPr bwMode="auto">
          <a:xfrm rot="388265">
            <a:off x="5977813" y="1278063"/>
            <a:ext cx="2815708" cy="417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12040"/>
          <a:stretch>
            <a:fillRect/>
          </a:stretch>
        </p:blipFill>
        <p:spPr bwMode="auto">
          <a:xfrm>
            <a:off x="3214678" y="1214422"/>
            <a:ext cx="2822624" cy="432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- Εικόνα" descr="erg.dex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357826"/>
            <a:ext cx="1500198" cy="1125149"/>
          </a:xfrm>
          <a:prstGeom prst="rect">
            <a:avLst/>
          </a:prstGeom>
        </p:spPr>
      </p:pic>
      <p:pic>
        <p:nvPicPr>
          <p:cNvPr id="11" name="10 - Εικόνα" descr="erg.dej.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83276">
            <a:off x="3827928" y="5129151"/>
            <a:ext cx="1431164" cy="1073373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 rot="21056308">
            <a:off x="546376" y="1331288"/>
            <a:ext cx="2742619" cy="44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- Εικόνα" descr="erg.dex.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5429264"/>
            <a:ext cx="1333509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και αφίσες</a:t>
            </a:r>
            <a:endParaRPr lang="el-GR" sz="3200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83805">
            <a:off x="457823" y="1479189"/>
            <a:ext cx="2738749" cy="346209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00174"/>
            <a:ext cx="3214710" cy="28575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1043">
            <a:off x="6028083" y="2700067"/>
            <a:ext cx="2857488" cy="237439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11 - Εικόνα" descr="C:\Users\user\Desktop\IMG_20240219_120520_757.jpg"/>
          <p:cNvPicPr/>
          <p:nvPr/>
        </p:nvPicPr>
        <p:blipFill>
          <a:blip r:embed="rId5" cstate="print"/>
          <a:srcRect b="5251"/>
          <a:stretch>
            <a:fillRect/>
          </a:stretch>
        </p:blipFill>
        <p:spPr bwMode="auto">
          <a:xfrm rot="20928499">
            <a:off x="6762590" y="5073530"/>
            <a:ext cx="1622858" cy="138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C:\Users\user\Desktop\IMG_20240219_120456_0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5000636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C:\Users\user\Desktop\IMG_20240219_120604_56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47721">
            <a:off x="3489542" y="4549833"/>
            <a:ext cx="2204507" cy="161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400052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>Ε΄-Στ΄ δημοτικού</a:t>
            </a:r>
            <a:b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</a:b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/>
            </a:r>
            <a:b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</a:b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/>
            </a:r>
            <a:b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</a:b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ea typeface="AC-Hollow" pitchFamily="50" charset="-95"/>
              </a:rPr>
              <a:t>1/12/2023 – 2/2/2024</a:t>
            </a:r>
            <a:r>
              <a:rPr lang="el-GR" sz="6600" b="1" dirty="0" smtClean="0">
                <a:solidFill>
                  <a:schemeClr val="accent3">
                    <a:lumMod val="50000"/>
                  </a:schemeClr>
                </a:solidFill>
                <a:latin typeface="AC-Hollow" pitchFamily="50" charset="-95"/>
                <a:ea typeface="AC-Hollow" pitchFamily="50" charset="-95"/>
              </a:rPr>
              <a:t/>
            </a:r>
            <a:br>
              <a:rPr lang="el-GR" sz="6600" b="1" dirty="0" smtClean="0">
                <a:solidFill>
                  <a:schemeClr val="accent3">
                    <a:lumMod val="50000"/>
                  </a:schemeClr>
                </a:solidFill>
                <a:latin typeface="AC-Hollow" pitchFamily="50" charset="-95"/>
                <a:ea typeface="AC-Hollow" pitchFamily="50" charset="-95"/>
              </a:rPr>
            </a:b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56</Words>
  <Application>Microsoft Office PowerPoint</Application>
  <PresentationFormat>Προβολή στην οθόνη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 2ο Εργαστήριο δεξιοτήτων</vt:lpstr>
      <vt:lpstr>  «Σεισμοί, πλημμύρες, πυρκαγιές.. αποφεύγουμε καταστροφές!»  </vt:lpstr>
      <vt:lpstr>Στο 2ο εργαστήριο…</vt:lpstr>
      <vt:lpstr> για την εμπλοκή των θεσμών αλλά και την ατομική μας ευθύνη</vt:lpstr>
      <vt:lpstr> παίξαμε διαδικτυακά παιχνίδια</vt:lpstr>
      <vt:lpstr> πειραματιστήκαμε</vt:lpstr>
      <vt:lpstr> φτιάξαμε οδηγούς αυτοπροστασίας</vt:lpstr>
      <vt:lpstr> και αφίσες</vt:lpstr>
      <vt:lpstr>Ε΄-Στ΄ δημοτικού   1/12/2023 – 2/2/2024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44</cp:revision>
  <dcterms:created xsi:type="dcterms:W3CDTF">2024-02-18T19:25:27Z</dcterms:created>
  <dcterms:modified xsi:type="dcterms:W3CDTF">2024-02-19T22:37:45Z</dcterms:modified>
</cp:coreProperties>
</file>